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9" r:id="rId4"/>
    <p:sldId id="259" r:id="rId5"/>
    <p:sldId id="258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23057-E4B5-460B-8484-4BCAB372799B}" v="69" dt="2022-01-08T09:41:43.288"/>
    <p1510:client id="{5D79F1D4-F683-47D7-A379-80AD0FF79B71}" v="82" dt="2022-01-08T07:49:41"/>
    <p1510:client id="{6A93B587-9F18-48BE-8056-7BB0D0D27134}" v="309" dt="2022-01-08T11:47:32.448"/>
    <p1510:client id="{B96B059E-2442-4B9C-B57B-3E62F14C61F4}" v="2" dt="2022-01-08T11:49:23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da reddy" userId="462ab36f902a1741" providerId="Windows Live" clId="Web-{5D79F1D4-F683-47D7-A379-80AD0FF79B71}"/>
    <pc:docChg chg="addSld modSld addMainMaster delMainMaster">
      <pc:chgData name="konda reddy" userId="462ab36f902a1741" providerId="Windows Live" clId="Web-{5D79F1D4-F683-47D7-A379-80AD0FF79B71}" dt="2022-01-08T07:49:41" v="91" actId="14100"/>
      <pc:docMkLst>
        <pc:docMk/>
      </pc:docMkLst>
      <pc:sldChg chg="addSp delSp modSp mod setBg modClrScheme setClrOvrMap delDesignElem chgLayout">
        <pc:chgData name="konda reddy" userId="462ab36f902a1741" providerId="Windows Live" clId="Web-{5D79F1D4-F683-47D7-A379-80AD0FF79B71}" dt="2022-01-08T07:46:45.434" v="85"/>
        <pc:sldMkLst>
          <pc:docMk/>
          <pc:sldMk cId="109857222" sldId="256"/>
        </pc:sldMkLst>
        <pc:spChg chg="mod ord">
          <ac:chgData name="konda reddy" userId="462ab36f902a1741" providerId="Windows Live" clId="Web-{5D79F1D4-F683-47D7-A379-80AD0FF79B71}" dt="2022-01-08T07:46:45.434" v="8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konda reddy" userId="462ab36f902a1741" providerId="Windows Live" clId="Web-{5D79F1D4-F683-47D7-A379-80AD0FF79B71}" dt="2022-01-08T07:46:45.434" v="8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onda reddy" userId="462ab36f902a1741" providerId="Windows Live" clId="Web-{5D79F1D4-F683-47D7-A379-80AD0FF79B71}" dt="2022-01-08T07:36:07.188" v="81"/>
          <ac:spMkLst>
            <pc:docMk/>
            <pc:sldMk cId="109857222" sldId="256"/>
            <ac:spMk id="5" creationId="{4EFE82FE-7465-AE46-88DF-34D347E83B84}"/>
          </ac:spMkLst>
        </pc:spChg>
        <pc:spChg chg="add del">
          <ac:chgData name="konda reddy" userId="462ab36f902a1741" providerId="Windows Live" clId="Web-{5D79F1D4-F683-47D7-A379-80AD0FF79B71}" dt="2022-01-08T07:31:31.136" v="1"/>
          <ac:spMkLst>
            <pc:docMk/>
            <pc:sldMk cId="109857222" sldId="256"/>
            <ac:spMk id="9" creationId="{A5D0B0D3-D735-4619-AA45-B57B791E1744}"/>
          </ac:spMkLst>
        </pc:spChg>
        <pc:spChg chg="add del">
          <ac:chgData name="konda reddy" userId="462ab36f902a1741" providerId="Windows Live" clId="Web-{5D79F1D4-F683-47D7-A379-80AD0FF79B71}" dt="2022-01-08T07:31:31.136" v="1"/>
          <ac:spMkLst>
            <pc:docMk/>
            <pc:sldMk cId="109857222" sldId="256"/>
            <ac:spMk id="11" creationId="{D1B32024-856F-4928-927A-50AF6AAF1F04}"/>
          </ac:spMkLst>
        </pc:spChg>
        <pc:spChg chg="add del">
          <ac:chgData name="konda reddy" userId="462ab36f902a1741" providerId="Windows Live" clId="Web-{5D79F1D4-F683-47D7-A379-80AD0FF79B71}" dt="2022-01-08T07:31:31.136" v="1"/>
          <ac:spMkLst>
            <pc:docMk/>
            <pc:sldMk cId="109857222" sldId="256"/>
            <ac:spMk id="13" creationId="{3D505D40-32E9-4C48-81F8-AD80433BE6B7}"/>
          </ac:spMkLst>
        </pc:spChg>
        <pc:spChg chg="add del">
          <ac:chgData name="konda reddy" userId="462ab36f902a1741" providerId="Windows Live" clId="Web-{5D79F1D4-F683-47D7-A379-80AD0FF79B71}" dt="2022-01-08T07:35:10.718" v="76"/>
          <ac:spMkLst>
            <pc:docMk/>
            <pc:sldMk cId="109857222" sldId="256"/>
            <ac:spMk id="23" creationId="{15E9DA26-9FFE-4346-8580-90EA4B974345}"/>
          </ac:spMkLst>
        </pc:spChg>
        <pc:spChg chg="add del mod">
          <ac:chgData name="konda reddy" userId="462ab36f902a1741" providerId="Windows Live" clId="Web-{5D79F1D4-F683-47D7-A379-80AD0FF79B71}" dt="2022-01-08T07:35:06.093" v="75"/>
          <ac:spMkLst>
            <pc:docMk/>
            <pc:sldMk cId="109857222" sldId="256"/>
            <ac:spMk id="31" creationId="{09FAF535-F509-4DED-9E56-B311AE375146}"/>
          </ac:spMkLst>
        </pc:spChg>
        <pc:spChg chg="add del">
          <ac:chgData name="konda reddy" userId="462ab36f902a1741" providerId="Windows Live" clId="Web-{5D79F1D4-F683-47D7-A379-80AD0FF79B71}" dt="2022-01-08T07:35:15.718" v="78"/>
          <ac:spMkLst>
            <pc:docMk/>
            <pc:sldMk cId="109857222" sldId="256"/>
            <ac:spMk id="42" creationId="{C7F2E4D6-EF46-1C43-8F3E-3620C3C83F36}"/>
          </ac:spMkLst>
        </pc:spChg>
        <pc:spChg chg="add del">
          <ac:chgData name="konda reddy" userId="462ab36f902a1741" providerId="Windows Live" clId="Web-{5D79F1D4-F683-47D7-A379-80AD0FF79B71}" dt="2022-01-08T07:36:07.157" v="80"/>
          <ac:spMkLst>
            <pc:docMk/>
            <pc:sldMk cId="109857222" sldId="256"/>
            <ac:spMk id="43" creationId="{C7F2E4D6-EF46-1C43-8F3E-3620C3C83F36}"/>
          </ac:spMkLst>
        </pc:spChg>
        <pc:spChg chg="add del">
          <ac:chgData name="konda reddy" userId="462ab36f902a1741" providerId="Windows Live" clId="Web-{5D79F1D4-F683-47D7-A379-80AD0FF79B71}" dt="2022-01-08T07:46:39.152" v="83"/>
          <ac:spMkLst>
            <pc:docMk/>
            <pc:sldMk cId="109857222" sldId="256"/>
            <ac:spMk id="57" creationId="{C7F2E4D6-EF46-1C43-8F3E-3620C3C83F36}"/>
          </ac:spMkLst>
        </pc:spChg>
        <pc:spChg chg="add del">
          <ac:chgData name="konda reddy" userId="462ab36f902a1741" providerId="Windows Live" clId="Web-{5D79F1D4-F683-47D7-A379-80AD0FF79B71}" dt="2022-01-08T07:46:39.152" v="83"/>
          <ac:spMkLst>
            <pc:docMk/>
            <pc:sldMk cId="109857222" sldId="256"/>
            <ac:spMk id="58" creationId="{14ACB00F-615E-0E4F-9794-329E08F6E499}"/>
          </ac:spMkLst>
        </pc:spChg>
        <pc:grpChg chg="add del">
          <ac:chgData name="konda reddy" userId="462ab36f902a1741" providerId="Windows Live" clId="Web-{5D79F1D4-F683-47D7-A379-80AD0FF79B71}" dt="2022-01-08T07:36:07.188" v="81"/>
          <ac:grpSpMkLst>
            <pc:docMk/>
            <pc:sldMk cId="109857222" sldId="256"/>
            <ac:grpSpMk id="6" creationId="{66F2B51C-9578-EB41-A17E-FFF9D491ADA0}"/>
          </ac:grpSpMkLst>
        </pc:grpChg>
        <pc:grpChg chg="add del">
          <ac:chgData name="konda reddy" userId="462ab36f902a1741" providerId="Windows Live" clId="Web-{5D79F1D4-F683-47D7-A379-80AD0FF79B71}" dt="2022-01-08T07:31:31.136" v="1"/>
          <ac:grpSpMkLst>
            <pc:docMk/>
            <pc:sldMk cId="109857222" sldId="256"/>
            <ac:grpSpMk id="15" creationId="{C507BF36-B92B-4CAC-BCA7-8364B51E1F09}"/>
          </ac:grpSpMkLst>
        </pc:grpChg>
        <pc:grpChg chg="add del">
          <ac:chgData name="konda reddy" userId="462ab36f902a1741" providerId="Windows Live" clId="Web-{5D79F1D4-F683-47D7-A379-80AD0FF79B71}" dt="2022-01-08T07:36:07.157" v="80"/>
          <ac:grpSpMkLst>
            <pc:docMk/>
            <pc:sldMk cId="109857222" sldId="256"/>
            <ac:grpSpMk id="22" creationId="{F0CAFDA3-320A-C24D-A7A1-20C1267EC987}"/>
          </ac:grpSpMkLst>
        </pc:grpChg>
        <pc:grpChg chg="add del">
          <ac:chgData name="konda reddy" userId="462ab36f902a1741" providerId="Windows Live" clId="Web-{5D79F1D4-F683-47D7-A379-80AD0FF79B71}" dt="2022-01-08T07:31:31.136" v="1"/>
          <ac:grpSpMkLst>
            <pc:docMk/>
            <pc:sldMk cId="109857222" sldId="256"/>
            <ac:grpSpMk id="24" creationId="{DBBA0A0D-8F6A-400A-9E49-8C008E2C7DB1}"/>
          </ac:grpSpMkLst>
        </pc:grpChg>
        <pc:grpChg chg="add del">
          <ac:chgData name="konda reddy" userId="462ab36f902a1741" providerId="Windows Live" clId="Web-{5D79F1D4-F683-47D7-A379-80AD0FF79B71}" dt="2022-01-08T07:35:15.718" v="78"/>
          <ac:grpSpMkLst>
            <pc:docMk/>
            <pc:sldMk cId="109857222" sldId="256"/>
            <ac:grpSpMk id="25" creationId="{F0CAFDA3-320A-C24D-A7A1-20C1267EC987}"/>
          </ac:grpSpMkLst>
        </pc:grpChg>
        <pc:grpChg chg="add del">
          <ac:chgData name="konda reddy" userId="462ab36f902a1741" providerId="Windows Live" clId="Web-{5D79F1D4-F683-47D7-A379-80AD0FF79B71}" dt="2022-01-08T07:46:39.152" v="83"/>
          <ac:grpSpMkLst>
            <pc:docMk/>
            <pc:sldMk cId="109857222" sldId="256"/>
            <ac:grpSpMk id="39" creationId="{F0CAFDA3-320A-C24D-A7A1-20C1267EC987}"/>
          </ac:grpSpMkLst>
        </pc:grpChg>
        <pc:grpChg chg="add del">
          <ac:chgData name="konda reddy" userId="462ab36f902a1741" providerId="Windows Live" clId="Web-{5D79F1D4-F683-47D7-A379-80AD0FF79B71}" dt="2022-01-08T07:35:15.718" v="78"/>
          <ac:grpSpMkLst>
            <pc:docMk/>
            <pc:sldMk cId="109857222" sldId="256"/>
            <ac:grpSpMk id="46" creationId="{3FCE1FB7-7E83-C242-A5AD-4646FBE1C99B}"/>
          </ac:grpSpMkLst>
        </pc:grpChg>
        <pc:grpChg chg="add del">
          <ac:chgData name="konda reddy" userId="462ab36f902a1741" providerId="Windows Live" clId="Web-{5D79F1D4-F683-47D7-A379-80AD0FF79B71}" dt="2022-01-08T07:46:39.152" v="83"/>
          <ac:grpSpMkLst>
            <pc:docMk/>
            <pc:sldMk cId="109857222" sldId="256"/>
            <ac:grpSpMk id="48" creationId="{35B55452-0B37-B747-9C68-70C4EF8F7539}"/>
          </ac:grpSpMkLst>
        </pc:grpChg>
        <pc:grpChg chg="add del">
          <ac:chgData name="konda reddy" userId="462ab36f902a1741" providerId="Windows Live" clId="Web-{5D79F1D4-F683-47D7-A379-80AD0FF79B71}" dt="2022-01-08T07:36:07.157" v="80"/>
          <ac:grpSpMkLst>
            <pc:docMk/>
            <pc:sldMk cId="109857222" sldId="256"/>
            <ac:grpSpMk id="51" creationId="{0D40C408-1C95-CC45-87A7-61CE8B1F9362}"/>
          </ac:grpSpMkLst>
        </pc:grpChg>
        <pc:picChg chg="add del">
          <ac:chgData name="konda reddy" userId="462ab36f902a1741" providerId="Windows Live" clId="Web-{5D79F1D4-F683-47D7-A379-80AD0FF79B71}" dt="2022-01-08T07:31:31.136" v="1"/>
          <ac:picMkLst>
            <pc:docMk/>
            <pc:sldMk cId="109857222" sldId="256"/>
            <ac:picMk id="4" creationId="{AA9ABA97-31AD-4109-B28E-DE3A4324F955}"/>
          </ac:picMkLst>
        </pc:picChg>
        <pc:picChg chg="add mod ord">
          <ac:chgData name="konda reddy" userId="462ab36f902a1741" providerId="Windows Live" clId="Web-{5D79F1D4-F683-47D7-A379-80AD0FF79B71}" dt="2022-01-08T07:36:07.188" v="81"/>
          <ac:picMkLst>
            <pc:docMk/>
            <pc:sldMk cId="109857222" sldId="256"/>
            <ac:picMk id="10" creationId="{10C349F9-2A33-4437-8333-9E42810CE6A4}"/>
          </ac:picMkLst>
        </pc:picChg>
        <pc:cxnChg chg="add del">
          <ac:chgData name="konda reddy" userId="462ab36f902a1741" providerId="Windows Live" clId="Web-{5D79F1D4-F683-47D7-A379-80AD0FF79B71}" dt="2022-01-08T07:36:07.188" v="81"/>
          <ac:cxnSpMkLst>
            <pc:docMk/>
            <pc:sldMk cId="109857222" sldId="256"/>
            <ac:cxnSpMk id="20" creationId="{EEA70831-9A8D-3B4D-8EA5-EE32F93E94E9}"/>
          </ac:cxnSpMkLst>
        </pc:cxnChg>
        <pc:cxnChg chg="add del">
          <ac:chgData name="konda reddy" userId="462ab36f902a1741" providerId="Windows Live" clId="Web-{5D79F1D4-F683-47D7-A379-80AD0FF79B71}" dt="2022-01-08T07:35:15.718" v="78"/>
          <ac:cxnSpMkLst>
            <pc:docMk/>
            <pc:sldMk cId="109857222" sldId="256"/>
            <ac:cxnSpMk id="40" creationId="{8231D73A-BA91-794F-8C09-4F4B41A6D08B}"/>
          </ac:cxnSpMkLst>
        </pc:cxnChg>
        <pc:cxnChg chg="add del">
          <ac:chgData name="konda reddy" userId="462ab36f902a1741" providerId="Windows Live" clId="Web-{5D79F1D4-F683-47D7-A379-80AD0FF79B71}" dt="2022-01-08T07:36:07.157" v="80"/>
          <ac:cxnSpMkLst>
            <pc:docMk/>
            <pc:sldMk cId="109857222" sldId="256"/>
            <ac:cxnSpMk id="41" creationId="{8231D73A-BA91-794F-8C09-4F4B41A6D08B}"/>
          </ac:cxnSpMkLst>
        </pc:cxnChg>
        <pc:cxnChg chg="add del">
          <ac:chgData name="konda reddy" userId="462ab36f902a1741" providerId="Windows Live" clId="Web-{5D79F1D4-F683-47D7-A379-80AD0FF79B71}" dt="2022-01-08T07:35:15.718" v="78"/>
          <ac:cxnSpMkLst>
            <pc:docMk/>
            <pc:sldMk cId="109857222" sldId="256"/>
            <ac:cxnSpMk id="44" creationId="{BF3CF3DF-4809-5B42-9F22-981391379297}"/>
          </ac:cxnSpMkLst>
        </pc:cxnChg>
        <pc:cxnChg chg="add del">
          <ac:chgData name="konda reddy" userId="462ab36f902a1741" providerId="Windows Live" clId="Web-{5D79F1D4-F683-47D7-A379-80AD0FF79B71}" dt="2022-01-08T07:36:07.157" v="80"/>
          <ac:cxnSpMkLst>
            <pc:docMk/>
            <pc:sldMk cId="109857222" sldId="256"/>
            <ac:cxnSpMk id="45" creationId="{BF3CF3DF-4809-5B42-9F22-981391379297}"/>
          </ac:cxnSpMkLst>
        </pc:cxnChg>
        <pc:cxnChg chg="add del">
          <ac:chgData name="konda reddy" userId="462ab36f902a1741" providerId="Windows Live" clId="Web-{5D79F1D4-F683-47D7-A379-80AD0FF79B71}" dt="2022-01-08T07:46:39.152" v="83"/>
          <ac:cxnSpMkLst>
            <pc:docMk/>
            <pc:sldMk cId="109857222" sldId="256"/>
            <ac:cxnSpMk id="56" creationId="{8231D73A-BA91-794F-8C09-4F4B41A6D08B}"/>
          </ac:cxnSpMkLst>
        </pc:cxnChg>
        <pc:cxnChg chg="add del">
          <ac:chgData name="konda reddy" userId="462ab36f902a1741" providerId="Windows Live" clId="Web-{5D79F1D4-F683-47D7-A379-80AD0FF79B71}" dt="2022-01-08T07:46:39.152" v="83"/>
          <ac:cxnSpMkLst>
            <pc:docMk/>
            <pc:sldMk cId="109857222" sldId="256"/>
            <ac:cxnSpMk id="59" creationId="{1D2BBFA3-6EA8-1C48-B3A5-DFCC389D2821}"/>
          </ac:cxnSpMkLst>
        </pc:cxnChg>
      </pc:sldChg>
      <pc:sldChg chg="addSp delSp modSp new mod setBg modClrScheme setClrOvrMap delDesignElem chgLayout">
        <pc:chgData name="konda reddy" userId="462ab36f902a1741" providerId="Windows Live" clId="Web-{5D79F1D4-F683-47D7-A379-80AD0FF79B71}" dt="2022-01-08T07:49:41" v="91" actId="14100"/>
        <pc:sldMkLst>
          <pc:docMk/>
          <pc:sldMk cId="859066218" sldId="257"/>
        </pc:sldMkLst>
        <pc:spChg chg="mod ord">
          <ac:chgData name="konda reddy" userId="462ab36f902a1741" providerId="Windows Live" clId="Web-{5D79F1D4-F683-47D7-A379-80AD0FF79B71}" dt="2022-01-08T07:46:45.434" v="85"/>
          <ac:spMkLst>
            <pc:docMk/>
            <pc:sldMk cId="859066218" sldId="257"/>
            <ac:spMk id="2" creationId="{D263FC77-94AB-42C1-83C7-CC0DFFF29B08}"/>
          </ac:spMkLst>
        </pc:spChg>
        <pc:spChg chg="del mod ord">
          <ac:chgData name="konda reddy" userId="462ab36f902a1741" providerId="Windows Live" clId="Web-{5D79F1D4-F683-47D7-A379-80AD0FF79B71}" dt="2022-01-08T07:49:19.515" v="86"/>
          <ac:spMkLst>
            <pc:docMk/>
            <pc:sldMk cId="859066218" sldId="257"/>
            <ac:spMk id="3" creationId="{598EDFBD-6823-4B9C-A35C-F55A5B9F7F15}"/>
          </ac:spMkLst>
        </pc:spChg>
        <pc:spChg chg="add del">
          <ac:chgData name="konda reddy" userId="462ab36f902a1741" providerId="Windows Live" clId="Web-{5D79F1D4-F683-47D7-A379-80AD0FF79B71}" dt="2022-01-08T07:46:39.152" v="83"/>
          <ac:spMkLst>
            <pc:docMk/>
            <pc:sldMk cId="859066218" sldId="257"/>
            <ac:spMk id="8" creationId="{4EFE82FE-7465-AE46-88DF-34D347E83B84}"/>
          </ac:spMkLst>
        </pc:spChg>
        <pc:grpChg chg="add del">
          <ac:chgData name="konda reddy" userId="462ab36f902a1741" providerId="Windows Live" clId="Web-{5D79F1D4-F683-47D7-A379-80AD0FF79B71}" dt="2022-01-08T07:46:39.152" v="83"/>
          <ac:grpSpMkLst>
            <pc:docMk/>
            <pc:sldMk cId="859066218" sldId="257"/>
            <ac:grpSpMk id="12" creationId="{E9EEDFCB-2A3D-724C-808B-F598214AFD09}"/>
          </ac:grpSpMkLst>
        </pc:grpChg>
        <pc:picChg chg="add mod ord">
          <ac:chgData name="konda reddy" userId="462ab36f902a1741" providerId="Windows Live" clId="Web-{5D79F1D4-F683-47D7-A379-80AD0FF79B71}" dt="2022-01-08T07:49:41" v="91" actId="14100"/>
          <ac:picMkLst>
            <pc:docMk/>
            <pc:sldMk cId="859066218" sldId="257"/>
            <ac:picMk id="4" creationId="{49823ABD-084A-4236-BFEE-6B154D4B0889}"/>
          </ac:picMkLst>
        </pc:picChg>
        <pc:cxnChg chg="add del">
          <ac:chgData name="konda reddy" userId="462ab36f902a1741" providerId="Windows Live" clId="Web-{5D79F1D4-F683-47D7-A379-80AD0FF79B71}" dt="2022-01-08T07:46:39.152" v="83"/>
          <ac:cxnSpMkLst>
            <pc:docMk/>
            <pc:sldMk cId="859066218" sldId="257"/>
            <ac:cxnSpMk id="10" creationId="{F8927D2C-C486-F740-897D-704CD65E9893}"/>
          </ac:cxnSpMkLst>
        </pc:cxnChg>
      </pc:sldChg>
      <pc:sldMasterChg chg="add del addSldLayout delSldLayout">
        <pc:chgData name="konda reddy" userId="462ab36f902a1741" providerId="Windows Live" clId="Web-{5D79F1D4-F683-47D7-A379-80AD0FF79B71}" dt="2022-01-08T07:31:31.230" v="2"/>
        <pc:sldMasterMkLst>
          <pc:docMk/>
          <pc:sldMasterMk cId="2460954070" sldId="2147483660"/>
        </pc:sldMasterMkLst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onda reddy" userId="462ab36f902a1741" providerId="Windows Live" clId="Web-{5D79F1D4-F683-47D7-A379-80AD0FF79B71}" dt="2022-01-08T07:31:31.230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konda reddy" userId="462ab36f902a1741" providerId="Windows Live" clId="Web-{5D79F1D4-F683-47D7-A379-80AD0FF79B71}" dt="2022-01-08T07:31:31.136" v="1"/>
        <pc:sldMasterMkLst>
          <pc:docMk/>
          <pc:sldMasterMk cId="1692010630" sldId="2147483672"/>
        </pc:sldMasterMkLst>
        <pc:sldLayoutChg chg="add del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3860157889" sldId="2147483673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2519056387" sldId="2147483674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3781415853" sldId="2147483675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576441368" sldId="2147483676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4140197303" sldId="2147483677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2562534050" sldId="2147483678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1295626813" sldId="2147483679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3334877503" sldId="2147483680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22370450" sldId="2147483681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1658742988" sldId="2147483682"/>
          </pc:sldLayoutMkLst>
        </pc:sldLayoutChg>
        <pc:sldLayoutChg chg="add del replId">
          <pc:chgData name="konda reddy" userId="462ab36f902a1741" providerId="Windows Live" clId="Web-{5D79F1D4-F683-47D7-A379-80AD0FF79B71}" dt="2022-01-08T07:31:31.136" v="1"/>
          <pc:sldLayoutMkLst>
            <pc:docMk/>
            <pc:sldMasterMk cId="1692010630" sldId="2147483672"/>
            <pc:sldLayoutMk cId="4218388599" sldId="2147483683"/>
          </pc:sldLayoutMkLst>
        </pc:sldLayoutChg>
      </pc:sldMasterChg>
      <pc:sldMasterChg chg="add del addSldLayout delSldLayout">
        <pc:chgData name="konda reddy" userId="462ab36f902a1741" providerId="Windows Live" clId="Web-{5D79F1D4-F683-47D7-A379-80AD0FF79B71}" dt="2022-01-08T07:46:39.152" v="83"/>
        <pc:sldMasterMkLst>
          <pc:docMk/>
          <pc:sldMasterMk cId="2876094595" sldId="2147483698"/>
        </pc:sldMasterMkLst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3165974877" sldId="2147483687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2034441311" sldId="2147483688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198270731" sldId="2147483689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456676790" sldId="2147483690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770073253" sldId="2147483691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2278973792" sldId="2147483692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2918936759" sldId="2147483693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881704894" sldId="2147483694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2687934714" sldId="2147483695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4018293468" sldId="2147483696"/>
          </pc:sldLayoutMkLst>
        </pc:sldLayoutChg>
        <pc:sldLayoutChg chg="add del">
          <pc:chgData name="konda reddy" userId="462ab36f902a1741" providerId="Windows Live" clId="Web-{5D79F1D4-F683-47D7-A379-80AD0FF79B71}" dt="2022-01-08T07:46:39.152" v="83"/>
          <pc:sldLayoutMkLst>
            <pc:docMk/>
            <pc:sldMasterMk cId="2876094595" sldId="2147483698"/>
            <pc:sldLayoutMk cId="2416005660" sldId="2147483697"/>
          </pc:sldLayoutMkLst>
        </pc:sldLayoutChg>
      </pc:sldMasterChg>
      <pc:sldMasterChg chg="add del addSldLayout delSldLayout modSldLayout">
        <pc:chgData name="konda reddy" userId="462ab36f902a1741" providerId="Windows Live" clId="Web-{5D79F1D4-F683-47D7-A379-80AD0FF79B71}" dt="2022-01-08T07:46:41.402" v="84"/>
        <pc:sldMasterMkLst>
          <pc:docMk/>
          <pc:sldMasterMk cId="3483976799" sldId="2147483699"/>
        </pc:sldMasterMkLst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4014751055" sldId="2147483700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3590908787" sldId="2147483701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4169257553" sldId="2147483702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3466840785" sldId="2147483703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2946804277" sldId="2147483704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1019258966" sldId="2147483705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948442847" sldId="2147483706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439655189" sldId="2147483707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2804949105" sldId="2147483708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2928141082" sldId="2147483709"/>
          </pc:sldLayoutMkLst>
        </pc:sldLayoutChg>
        <pc:sldLayoutChg chg="add del mod replId">
          <pc:chgData name="konda reddy" userId="462ab36f902a1741" providerId="Windows Live" clId="Web-{5D79F1D4-F683-47D7-A379-80AD0FF79B71}" dt="2022-01-08T07:46:41.402" v="84"/>
          <pc:sldLayoutMkLst>
            <pc:docMk/>
            <pc:sldMasterMk cId="3483976799" sldId="2147483699"/>
            <pc:sldLayoutMk cId="4047132050" sldId="2147483710"/>
          </pc:sldLayoutMkLst>
        </pc:sldLayoutChg>
      </pc:sldMasterChg>
      <pc:sldMasterChg chg="add del addSldLayout delSldLayout modSldLayout">
        <pc:chgData name="konda reddy" userId="462ab36f902a1741" providerId="Windows Live" clId="Web-{5D79F1D4-F683-47D7-A379-80AD0FF79B71}" dt="2022-01-08T07:46:45.434" v="85"/>
        <pc:sldMasterMkLst>
          <pc:docMk/>
          <pc:sldMasterMk cId="2656716287" sldId="2147483711"/>
        </pc:sldMasterMkLst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1125219790" sldId="2147483712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018515843" sldId="2147483713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4289093660" sldId="2147483714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844355594" sldId="2147483715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802525704" sldId="2147483716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3597908715" sldId="2147483717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268499487" sldId="2147483718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4166191270" sldId="2147483719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1949195924" sldId="2147483720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3304495905" sldId="2147483721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776554037" sldId="2147483722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3975568759" sldId="2147483723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202839573" sldId="2147483724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821630489" sldId="2147483725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914408580" sldId="2147483726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3128701564" sldId="2147483727"/>
          </pc:sldLayoutMkLst>
        </pc:sldLayoutChg>
        <pc:sldLayoutChg chg="add del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2656716287" sldId="2147483711"/>
            <pc:sldLayoutMk cId="2301496865" sldId="2147483728"/>
          </pc:sldLayoutMkLst>
        </pc:sldLayoutChg>
      </pc:sldMasterChg>
      <pc:sldMasterChg chg="add addSldLayout modSldLayout">
        <pc:chgData name="konda reddy" userId="462ab36f902a1741" providerId="Windows Live" clId="Web-{5D79F1D4-F683-47D7-A379-80AD0FF79B71}" dt="2022-01-08T07:46:45.434" v="85"/>
        <pc:sldMasterMkLst>
          <pc:docMk/>
          <pc:sldMasterMk cId="4260312770" sldId="2147483729"/>
        </pc:sldMasterMkLst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452372371" sldId="2147483730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678412058" sldId="2147483731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749332401" sldId="2147483732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771761834" sldId="2147483733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035013883" sldId="2147483734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3755498336" sldId="2147483735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52185279" sldId="2147483736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941398344" sldId="2147483737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7637688" sldId="2147483738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1431661075" sldId="2147483739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558785415" sldId="2147483740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302342631" sldId="2147483741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857655996" sldId="2147483742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001878240" sldId="2147483743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2730447903" sldId="2147483744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1756208203" sldId="2147483745"/>
          </pc:sldLayoutMkLst>
        </pc:sldLayoutChg>
        <pc:sldLayoutChg chg="add mod replId">
          <pc:chgData name="konda reddy" userId="462ab36f902a1741" providerId="Windows Live" clId="Web-{5D79F1D4-F683-47D7-A379-80AD0FF79B71}" dt="2022-01-08T07:46:45.434" v="85"/>
          <pc:sldLayoutMkLst>
            <pc:docMk/>
            <pc:sldMasterMk cId="4260312770" sldId="2147483729"/>
            <pc:sldLayoutMk cId="1460746838" sldId="2147483746"/>
          </pc:sldLayoutMkLst>
        </pc:sldLayoutChg>
      </pc:sldMasterChg>
    </pc:docChg>
  </pc:docChgLst>
  <pc:docChgLst>
    <pc:chgData name="konda reddy" userId="462ab36f902a1741" providerId="Windows Live" clId="Web-{20223057-E4B5-460B-8484-4BCAB372799B}"/>
    <pc:docChg chg="addSld modSld sldOrd addMainMaster delMainMaster">
      <pc:chgData name="konda reddy" userId="462ab36f902a1741" providerId="Windows Live" clId="Web-{20223057-E4B5-460B-8484-4BCAB372799B}" dt="2022-01-08T09:41:43.288" v="85" actId="14100"/>
      <pc:docMkLst>
        <pc:docMk/>
      </pc:docMkLst>
      <pc:sldChg chg="addSp delSp modSp mod setBg modClrScheme setClrOvrMap delDesignElem chgLayout">
        <pc:chgData name="konda reddy" userId="462ab36f902a1741" providerId="Windows Live" clId="Web-{20223057-E4B5-460B-8484-4BCAB372799B}" dt="2022-01-08T09:36:43.230" v="61" actId="20577"/>
        <pc:sldMkLst>
          <pc:docMk/>
          <pc:sldMk cId="109857222" sldId="256"/>
        </pc:sldMkLst>
        <pc:spChg chg="mod ord">
          <ac:chgData name="konda reddy" userId="462ab36f902a1741" providerId="Windows Live" clId="Web-{20223057-E4B5-460B-8484-4BCAB372799B}" dt="2022-01-08T08:02:28.796" v="5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konda reddy" userId="462ab36f902a1741" providerId="Windows Live" clId="Web-{20223057-E4B5-460B-8484-4BCAB372799B}" dt="2022-01-08T09:36:43.230" v="61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onda reddy" userId="462ab36f902a1741" providerId="Windows Live" clId="Web-{20223057-E4B5-460B-8484-4BCAB372799B}" dt="2022-01-08T07:52:06.330" v="3"/>
          <ac:spMkLst>
            <pc:docMk/>
            <pc:sldMk cId="109857222" sldId="256"/>
            <ac:spMk id="12" creationId="{8FC9BE17-9A7B-462D-AE50-3D8777387304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109857222" sldId="256"/>
            <ac:spMk id="14" creationId="{3CD9DF72-87A3-404E-A828-84CBF11A8303}"/>
          </ac:spMkLst>
        </pc:spChg>
        <pc:spChg chg="add del">
          <ac:chgData name="konda reddy" userId="462ab36f902a1741" providerId="Windows Live" clId="Web-{20223057-E4B5-460B-8484-4BCAB372799B}" dt="2022-01-08T07:52:06.330" v="3"/>
          <ac:spMkLst>
            <pc:docMk/>
            <pc:sldMk cId="109857222" sldId="256"/>
            <ac:spMk id="17" creationId="{3EBE8569-6AEC-4B8C-8D53-2DE337CDBA65}"/>
          </ac:spMkLst>
        </pc:spChg>
        <pc:spChg chg="add del">
          <ac:chgData name="konda reddy" userId="462ab36f902a1741" providerId="Windows Live" clId="Web-{20223057-E4B5-460B-8484-4BCAB372799B}" dt="2022-01-08T07:52:06.330" v="3"/>
          <ac:spMkLst>
            <pc:docMk/>
            <pc:sldMk cId="109857222" sldId="256"/>
            <ac:spMk id="19" creationId="{55D4142C-5077-457F-A6AD-3FECFDB39685}"/>
          </ac:spMkLst>
        </pc:spChg>
        <pc:spChg chg="add del">
          <ac:chgData name="konda reddy" userId="462ab36f902a1741" providerId="Windows Live" clId="Web-{20223057-E4B5-460B-8484-4BCAB372799B}" dt="2022-01-08T07:52:06.330" v="3"/>
          <ac:spMkLst>
            <pc:docMk/>
            <pc:sldMk cId="109857222" sldId="256"/>
            <ac:spMk id="21" creationId="{7A5F0580-5EE9-419F-96EE-B6529EF6E7D0}"/>
          </ac:spMkLst>
        </pc:spChg>
        <pc:picChg chg="mod">
          <ac:chgData name="konda reddy" userId="462ab36f902a1741" providerId="Windows Live" clId="Web-{20223057-E4B5-460B-8484-4BCAB372799B}" dt="2022-01-08T07:52:06.330" v="3"/>
          <ac:picMkLst>
            <pc:docMk/>
            <pc:sldMk cId="109857222" sldId="256"/>
            <ac:picMk id="10" creationId="{10C349F9-2A33-4437-8333-9E42810CE6A4}"/>
          </ac:picMkLst>
        </pc:picChg>
        <pc:cxnChg chg="add del">
          <ac:chgData name="konda reddy" userId="462ab36f902a1741" providerId="Windows Live" clId="Web-{20223057-E4B5-460B-8484-4BCAB372799B}" dt="2022-01-08T08:01:16.560" v="39"/>
          <ac:cxnSpMkLst>
            <pc:docMk/>
            <pc:sldMk cId="109857222" sldId="256"/>
            <ac:cxnSpMk id="16" creationId="{20E3A342-4D61-4E3F-AF90-1AB42AEB96CC}"/>
          </ac:cxnSpMkLst>
        </pc:cxnChg>
      </pc:sldChg>
      <pc:sldChg chg="addSp delSp modSp mod setBg modClrScheme setClrOvrMap delDesignElem chgLayout">
        <pc:chgData name="konda reddy" userId="462ab36f902a1741" providerId="Windows Live" clId="Web-{20223057-E4B5-460B-8484-4BCAB372799B}" dt="2022-01-08T08:02:28.796" v="53"/>
        <pc:sldMkLst>
          <pc:docMk/>
          <pc:sldMk cId="859066218" sldId="257"/>
        </pc:sldMkLst>
        <pc:spChg chg="del mod ord">
          <ac:chgData name="konda reddy" userId="462ab36f902a1741" providerId="Windows Live" clId="Web-{20223057-E4B5-460B-8484-4BCAB372799B}" dt="2022-01-08T07:52:34.081" v="5"/>
          <ac:spMkLst>
            <pc:docMk/>
            <pc:sldMk cId="859066218" sldId="257"/>
            <ac:spMk id="2" creationId="{D263FC77-94AB-42C1-83C7-CC0DFFF29B08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859066218" sldId="257"/>
            <ac:spMk id="9" creationId="{AB8C311F-7253-4AED-9701-7FC0708C41C7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859066218" sldId="257"/>
            <ac:spMk id="11" creationId="{E2384209-CB15-4CDF-9D31-C44FD9A3F20D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859066218" sldId="257"/>
            <ac:spMk id="13" creationId="{2633B3B5-CC90-43F0-8714-D31D1F3F0209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859066218" sldId="257"/>
            <ac:spMk id="15" creationId="{A8D57A06-A426-446D-B02C-A2DC6B62E45E}"/>
          </ac:spMkLst>
        </pc:spChg>
        <pc:picChg chg="mod ord">
          <ac:chgData name="konda reddy" userId="462ab36f902a1741" providerId="Windows Live" clId="Web-{20223057-E4B5-460B-8484-4BCAB372799B}" dt="2022-01-08T08:02:28.796" v="53"/>
          <ac:picMkLst>
            <pc:docMk/>
            <pc:sldMk cId="859066218" sldId="257"/>
            <ac:picMk id="4" creationId="{49823ABD-084A-4236-BFEE-6B154D4B0889}"/>
          </ac:picMkLst>
        </pc:picChg>
      </pc:sldChg>
      <pc:sldChg chg="addSp delSp modSp new mod setBg modClrScheme setClrOvrMap delDesignElem chgLayout">
        <pc:chgData name="konda reddy" userId="462ab36f902a1741" providerId="Windows Live" clId="Web-{20223057-E4B5-460B-8484-4BCAB372799B}" dt="2022-01-08T08:02:28.796" v="53"/>
        <pc:sldMkLst>
          <pc:docMk/>
          <pc:sldMk cId="2539273559" sldId="258"/>
        </pc:sldMkLst>
        <pc:spChg chg="del">
          <ac:chgData name="konda reddy" userId="462ab36f902a1741" providerId="Windows Live" clId="Web-{20223057-E4B5-460B-8484-4BCAB372799B}" dt="2022-01-08T07:54:09.411" v="9"/>
          <ac:spMkLst>
            <pc:docMk/>
            <pc:sldMk cId="2539273559" sldId="258"/>
            <ac:spMk id="2" creationId="{BFD338C1-14E2-4907-982B-C6FA7A6C22DD}"/>
          </ac:spMkLst>
        </pc:spChg>
        <pc:spChg chg="del">
          <ac:chgData name="konda reddy" userId="462ab36f902a1741" providerId="Windows Live" clId="Web-{20223057-E4B5-460B-8484-4BCAB372799B}" dt="2022-01-08T07:53:57.145" v="7"/>
          <ac:spMkLst>
            <pc:docMk/>
            <pc:sldMk cId="2539273559" sldId="258"/>
            <ac:spMk id="3" creationId="{274B61B6-A16B-4531-8D38-078A0EAA1EB3}"/>
          </ac:spMkLst>
        </pc:spChg>
        <pc:spChg chg="add del">
          <ac:chgData name="konda reddy" userId="462ab36f902a1741" providerId="Windows Live" clId="Web-{20223057-E4B5-460B-8484-4BCAB372799B}" dt="2022-01-08T07:55:01.193" v="17"/>
          <ac:spMkLst>
            <pc:docMk/>
            <pc:sldMk cId="2539273559" sldId="258"/>
            <ac:spMk id="9" creationId="{AB8C311F-7253-4AED-9701-7FC0708C41C7}"/>
          </ac:spMkLst>
        </pc:spChg>
        <pc:spChg chg="add del">
          <ac:chgData name="konda reddy" userId="462ab36f902a1741" providerId="Windows Live" clId="Web-{20223057-E4B5-460B-8484-4BCAB372799B}" dt="2022-01-08T07:55:01.193" v="17"/>
          <ac:spMkLst>
            <pc:docMk/>
            <pc:sldMk cId="2539273559" sldId="258"/>
            <ac:spMk id="11" creationId="{E2384209-CB15-4CDF-9D31-C44FD9A3F20D}"/>
          </ac:spMkLst>
        </pc:spChg>
        <pc:spChg chg="add del">
          <ac:chgData name="konda reddy" userId="462ab36f902a1741" providerId="Windows Live" clId="Web-{20223057-E4B5-460B-8484-4BCAB372799B}" dt="2022-01-08T07:55:01.193" v="17"/>
          <ac:spMkLst>
            <pc:docMk/>
            <pc:sldMk cId="2539273559" sldId="258"/>
            <ac:spMk id="13" creationId="{2633B3B5-CC90-43F0-8714-D31D1F3F0209}"/>
          </ac:spMkLst>
        </pc:spChg>
        <pc:spChg chg="add del">
          <ac:chgData name="konda reddy" userId="462ab36f902a1741" providerId="Windows Live" clId="Web-{20223057-E4B5-460B-8484-4BCAB372799B}" dt="2022-01-08T07:55:01.193" v="17"/>
          <ac:spMkLst>
            <pc:docMk/>
            <pc:sldMk cId="2539273559" sldId="258"/>
            <ac:spMk id="15" creationId="{A8D57A06-A426-446D-B02C-A2DC6B62E45E}"/>
          </ac:spMkLst>
        </pc:spChg>
        <pc:spChg chg="add del">
          <ac:chgData name="konda reddy" userId="462ab36f902a1741" providerId="Windows Live" clId="Web-{20223057-E4B5-460B-8484-4BCAB372799B}" dt="2022-01-08T07:55:01.193" v="16"/>
          <ac:spMkLst>
            <pc:docMk/>
            <pc:sldMk cId="2539273559" sldId="258"/>
            <ac:spMk id="17" creationId="{9B76D444-2756-434F-AE61-96D69830C13E}"/>
          </ac:spMkLst>
        </pc:spChg>
        <pc:spChg chg="add del">
          <ac:chgData name="konda reddy" userId="462ab36f902a1741" providerId="Windows Live" clId="Web-{20223057-E4B5-460B-8484-4BCAB372799B}" dt="2022-01-08T07:55:01.193" v="16"/>
          <ac:spMkLst>
            <pc:docMk/>
            <pc:sldMk cId="2539273559" sldId="258"/>
            <ac:spMk id="18" creationId="{B0161EF8-C8C6-4F2A-9D5C-49BD28A2BDC2}"/>
          </ac:spMkLst>
        </pc:spChg>
        <pc:spChg chg="add del">
          <ac:chgData name="konda reddy" userId="462ab36f902a1741" providerId="Windows Live" clId="Web-{20223057-E4B5-460B-8484-4BCAB372799B}" dt="2022-01-08T07:54:48.724" v="14"/>
          <ac:spMkLst>
            <pc:docMk/>
            <pc:sldMk cId="2539273559" sldId="258"/>
            <ac:spMk id="19" creationId="{2EF2782F-98A0-4F62-8E76-B2482E5C0BB9}"/>
          </ac:spMkLst>
        </pc:spChg>
        <pc:spChg chg="add del">
          <ac:chgData name="konda reddy" userId="462ab36f902a1741" providerId="Windows Live" clId="Web-{20223057-E4B5-460B-8484-4BCAB372799B}" dt="2022-01-08T07:55:01.193" v="16"/>
          <ac:spMkLst>
            <pc:docMk/>
            <pc:sldMk cId="2539273559" sldId="258"/>
            <ac:spMk id="20" creationId="{467D38BA-5DC0-4435-802E-20E176E00CC8}"/>
          </ac:spMkLst>
        </pc:spChg>
        <pc:spChg chg="add del">
          <ac:chgData name="konda reddy" userId="462ab36f902a1741" providerId="Windows Live" clId="Web-{20223057-E4B5-460B-8484-4BCAB372799B}" dt="2022-01-08T08:00:21.309" v="32"/>
          <ac:spMkLst>
            <pc:docMk/>
            <pc:sldMk cId="2539273559" sldId="258"/>
            <ac:spMk id="21" creationId="{42A4FC2C-047E-45A5-965D-8E1E3BF09BC6}"/>
          </ac:spMkLst>
        </pc:spChg>
        <pc:spChg chg="add del">
          <ac:chgData name="konda reddy" userId="462ab36f902a1741" providerId="Windows Live" clId="Web-{20223057-E4B5-460B-8484-4BCAB372799B}" dt="2022-01-08T07:54:48.724" v="14"/>
          <ac:spMkLst>
            <pc:docMk/>
            <pc:sldMk cId="2539273559" sldId="258"/>
            <ac:spMk id="22" creationId="{FF9B822F-893E-44C8-963C-64F50ACECBB2}"/>
          </ac:spMkLst>
        </pc:spChg>
        <pc:spChg chg="add del">
          <ac:chgData name="konda reddy" userId="462ab36f902a1741" providerId="Windows Live" clId="Web-{20223057-E4B5-460B-8484-4BCAB372799B}" dt="2022-01-08T07:54:48.724" v="14"/>
          <ac:spMkLst>
            <pc:docMk/>
            <pc:sldMk cId="2539273559" sldId="258"/>
            <ac:spMk id="24" creationId="{EBF87945-A001-489F-9D9B-7D9435F0B9CA}"/>
          </ac:spMkLst>
        </pc:spChg>
        <pc:spChg chg="add del">
          <ac:chgData name="konda reddy" userId="462ab36f902a1741" providerId="Windows Live" clId="Web-{20223057-E4B5-460B-8484-4BCAB372799B}" dt="2022-01-08T08:00:41.325" v="35"/>
          <ac:spMkLst>
            <pc:docMk/>
            <pc:sldMk cId="2539273559" sldId="258"/>
            <ac:spMk id="25" creationId="{ABC6C43A-025B-46BA-914E-6126B61378B2}"/>
          </ac:spMkLst>
        </pc:spChg>
        <pc:spChg chg="add del">
          <ac:chgData name="konda reddy" userId="462ab36f902a1741" providerId="Windows Live" clId="Web-{20223057-E4B5-460B-8484-4BCAB372799B}" dt="2022-01-08T08:00:41.325" v="35"/>
          <ac:spMkLst>
            <pc:docMk/>
            <pc:sldMk cId="2539273559" sldId="258"/>
            <ac:spMk id="28" creationId="{9B76D444-2756-434F-AE61-96D69830C13E}"/>
          </ac:spMkLst>
        </pc:spChg>
        <pc:spChg chg="add del">
          <ac:chgData name="konda reddy" userId="462ab36f902a1741" providerId="Windows Live" clId="Web-{20223057-E4B5-460B-8484-4BCAB372799B}" dt="2022-01-08T08:00:41.325" v="35"/>
          <ac:spMkLst>
            <pc:docMk/>
            <pc:sldMk cId="2539273559" sldId="258"/>
            <ac:spMk id="30" creationId="{B0161EF8-C8C6-4F2A-9D5C-49BD28A2BDC2}"/>
          </ac:spMkLst>
        </pc:spChg>
        <pc:spChg chg="add del">
          <ac:chgData name="konda reddy" userId="462ab36f902a1741" providerId="Windows Live" clId="Web-{20223057-E4B5-460B-8484-4BCAB372799B}" dt="2022-01-08T08:01:16.560" v="39"/>
          <ac:spMkLst>
            <pc:docMk/>
            <pc:sldMk cId="2539273559" sldId="258"/>
            <ac:spMk id="35" creationId="{42A4FC2C-047E-45A5-965D-8E1E3BF09BC6}"/>
          </ac:spMkLst>
        </pc:spChg>
        <pc:picChg chg="add mod ord">
          <ac:chgData name="konda reddy" userId="462ab36f902a1741" providerId="Windows Live" clId="Web-{20223057-E4B5-460B-8484-4BCAB372799B}" dt="2022-01-08T08:02:28.796" v="53"/>
          <ac:picMkLst>
            <pc:docMk/>
            <pc:sldMk cId="2539273559" sldId="258"/>
            <ac:picMk id="4" creationId="{D41B07FD-ED81-441A-BCB4-A4021493AFA2}"/>
          </ac:picMkLst>
        </pc:picChg>
      </pc:sldChg>
      <pc:sldChg chg="addSp delSp modSp new mod ord setBg modClrScheme delDesignElem chgLayout">
        <pc:chgData name="konda reddy" userId="462ab36f902a1741" providerId="Windows Live" clId="Web-{20223057-E4B5-460B-8484-4BCAB372799B}" dt="2022-01-08T09:37:00.105" v="62"/>
        <pc:sldMkLst>
          <pc:docMk/>
          <pc:sldMk cId="3913966776" sldId="259"/>
        </pc:sldMkLst>
        <pc:spChg chg="mod ord">
          <ac:chgData name="konda reddy" userId="462ab36f902a1741" providerId="Windows Live" clId="Web-{20223057-E4B5-460B-8484-4BCAB372799B}" dt="2022-01-08T08:02:42.686" v="55" actId="20577"/>
          <ac:spMkLst>
            <pc:docMk/>
            <pc:sldMk cId="3913966776" sldId="259"/>
            <ac:spMk id="2" creationId="{A751EBA2-5B8F-404A-A96A-E0DEFA4B1689}"/>
          </ac:spMkLst>
        </pc:spChg>
        <pc:spChg chg="del">
          <ac:chgData name="konda reddy" userId="462ab36f902a1741" providerId="Windows Live" clId="Web-{20223057-E4B5-460B-8484-4BCAB372799B}" dt="2022-01-08T07:58:35.822" v="21"/>
          <ac:spMkLst>
            <pc:docMk/>
            <pc:sldMk cId="3913966776" sldId="259"/>
            <ac:spMk id="3" creationId="{11DB26A6-D8AF-4EDD-A924-D5C70AE85FFA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6" creationId="{D377EE36-E59D-4778-8F99-4B470DA4A306}"/>
          </ac:spMkLst>
        </pc:spChg>
        <pc:spChg chg="add del">
          <ac:chgData name="konda reddy" userId="462ab36f902a1741" providerId="Windows Live" clId="Web-{20223057-E4B5-460B-8484-4BCAB372799B}" dt="2022-01-08T07:59:59.480" v="30"/>
          <ac:spMkLst>
            <pc:docMk/>
            <pc:sldMk cId="3913966776" sldId="259"/>
            <ac:spMk id="8" creationId="{C27D7A02-907B-496F-BA7E-AA3780733CA7}"/>
          </ac:spMkLst>
        </pc:spChg>
        <pc:spChg chg="add del">
          <ac:chgData name="konda reddy" userId="462ab36f902a1741" providerId="Windows Live" clId="Web-{20223057-E4B5-460B-8484-4BCAB372799B}" dt="2022-01-08T07:59:59.480" v="30"/>
          <ac:spMkLst>
            <pc:docMk/>
            <pc:sldMk cId="3913966776" sldId="259"/>
            <ac:spMk id="10" creationId="{0FBA5268-0AE7-4CAD-9537-D0EB09E76406}"/>
          </ac:spMkLst>
        </pc:spChg>
        <pc:spChg chg="add del">
          <ac:chgData name="konda reddy" userId="462ab36f902a1741" providerId="Windows Live" clId="Web-{20223057-E4B5-460B-8484-4BCAB372799B}" dt="2022-01-08T07:59:59.480" v="30"/>
          <ac:spMkLst>
            <pc:docMk/>
            <pc:sldMk cId="3913966776" sldId="259"/>
            <ac:spMk id="12" creationId="{088D065B-39DA-4077-B9CF-E489CE4C0169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13" creationId="{8DA14841-53A4-4935-BE65-C8373B8A6D06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15" creationId="{9877C2CF-B2DD-41C8-8B5E-152673376B41}"/>
          </ac:spMkLst>
        </pc:spChg>
        <pc:spChg chg="add del">
          <ac:chgData name="konda reddy" userId="462ab36f902a1741" providerId="Windows Live" clId="Web-{20223057-E4B5-460B-8484-4BCAB372799B}" dt="2022-01-08T07:59:59.480" v="29"/>
          <ac:spMkLst>
            <pc:docMk/>
            <pc:sldMk cId="3913966776" sldId="259"/>
            <ac:spMk id="17" creationId="{53F29798-D584-4792-9B62-3F5F5C36D619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19" creationId="{2586C6C5-47AF-450A-932D-880EF823E596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21" creationId="{A587901A-AA64-4940-9803-F67677851150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27" creationId="{27F7FCF9-9DC8-4809-ABA1-9E838A2C2940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29" creationId="{DCDABCB5-7B43-4F1E-A92D-40B7FC42C004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31" creationId="{9068540E-7885-4861-BD0F-315690043ED8}"/>
          </ac:spMkLst>
        </pc:spChg>
        <pc:spChg chg="add del">
          <ac:chgData name="konda reddy" userId="462ab36f902a1741" providerId="Windows Live" clId="Web-{20223057-E4B5-460B-8484-4BCAB372799B}" dt="2022-01-08T08:02:28.796" v="53"/>
          <ac:spMkLst>
            <pc:docMk/>
            <pc:sldMk cId="3913966776" sldId="259"/>
            <ac:spMk id="33" creationId="{803A8740-FDD5-4A54-851E-CEC119ED8A1F}"/>
          </ac:spMkLst>
        </pc:spChg>
        <pc:picChg chg="add mod">
          <ac:chgData name="konda reddy" userId="462ab36f902a1741" providerId="Windows Live" clId="Web-{20223057-E4B5-460B-8484-4BCAB372799B}" dt="2022-01-08T08:02:08.295" v="45"/>
          <ac:picMkLst>
            <pc:docMk/>
            <pc:sldMk cId="3913966776" sldId="259"/>
            <ac:picMk id="4" creationId="{C0B765CC-4EC3-4A67-A872-DBEA12FA1134}"/>
          </ac:picMkLst>
        </pc:picChg>
        <pc:picChg chg="add del">
          <ac:chgData name="konda reddy" userId="462ab36f902a1741" providerId="Windows Live" clId="Web-{20223057-E4B5-460B-8484-4BCAB372799B}" dt="2022-01-08T08:02:28.796" v="53"/>
          <ac:picMkLst>
            <pc:docMk/>
            <pc:sldMk cId="3913966776" sldId="259"/>
            <ac:picMk id="9" creationId="{2FA3880A-8D8F-466C-A4A1-F07BCDD3719C}"/>
          </ac:picMkLst>
        </pc:picChg>
        <pc:picChg chg="add del">
          <ac:chgData name="konda reddy" userId="462ab36f902a1741" providerId="Windows Live" clId="Web-{20223057-E4B5-460B-8484-4BCAB372799B}" dt="2022-01-08T08:02:28.796" v="53"/>
          <ac:picMkLst>
            <pc:docMk/>
            <pc:sldMk cId="3913966776" sldId="259"/>
            <ac:picMk id="11" creationId="{3C0A64CB-20A1-4508-B568-284EB04F78EE}"/>
          </ac:picMkLst>
        </pc:picChg>
        <pc:picChg chg="add del">
          <ac:chgData name="konda reddy" userId="462ab36f902a1741" providerId="Windows Live" clId="Web-{20223057-E4B5-460B-8484-4BCAB372799B}" dt="2022-01-08T08:02:28.796" v="53"/>
          <ac:picMkLst>
            <pc:docMk/>
            <pc:sldMk cId="3913966776" sldId="259"/>
            <ac:picMk id="23" creationId="{97E95E2F-46AB-4CC1-B3EC-E895B8364993}"/>
          </ac:picMkLst>
        </pc:picChg>
        <pc:picChg chg="add del">
          <ac:chgData name="konda reddy" userId="462ab36f902a1741" providerId="Windows Live" clId="Web-{20223057-E4B5-460B-8484-4BCAB372799B}" dt="2022-01-08T08:02:28.796" v="53"/>
          <ac:picMkLst>
            <pc:docMk/>
            <pc:sldMk cId="3913966776" sldId="259"/>
            <ac:picMk id="25" creationId="{948DAB23-6C4D-4138-8D67-DC09574BC896}"/>
          </ac:picMkLst>
        </pc:picChg>
      </pc:sldChg>
      <pc:sldChg chg="addSp delSp modSp new mod setBg setClrOvrMap">
        <pc:chgData name="konda reddy" userId="462ab36f902a1741" providerId="Windows Live" clId="Web-{20223057-E4B5-460B-8484-4BCAB372799B}" dt="2022-01-08T09:37:40.699" v="67"/>
        <pc:sldMkLst>
          <pc:docMk/>
          <pc:sldMk cId="175083453" sldId="260"/>
        </pc:sldMkLst>
        <pc:spChg chg="del">
          <ac:chgData name="konda reddy" userId="462ab36f902a1741" providerId="Windows Live" clId="Web-{20223057-E4B5-460B-8484-4BCAB372799B}" dt="2022-01-08T09:36:14.308" v="58"/>
          <ac:spMkLst>
            <pc:docMk/>
            <pc:sldMk cId="175083453" sldId="260"/>
            <ac:spMk id="2" creationId="{8C84EB12-A0B9-48F7-9EEC-733490310440}"/>
          </ac:spMkLst>
        </pc:spChg>
        <pc:spChg chg="del">
          <ac:chgData name="konda reddy" userId="462ab36f902a1741" providerId="Windows Live" clId="Web-{20223057-E4B5-460B-8484-4BCAB372799B}" dt="2022-01-08T09:36:07.104" v="57"/>
          <ac:spMkLst>
            <pc:docMk/>
            <pc:sldMk cId="175083453" sldId="260"/>
            <ac:spMk id="3" creationId="{6A447AB9-E330-48B4-B11A-3ADA304B23F6}"/>
          </ac:spMkLst>
        </pc:spChg>
        <pc:spChg chg="add del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13" creationId="{AEBE9F1A-B38D-446E-83AE-14B17CE77FF2}"/>
          </ac:spMkLst>
        </pc:spChg>
        <pc:spChg chg="add del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19" creationId="{5E3EB826-A471-488F-9E8A-D65528A3C0CA}"/>
          </ac:spMkLst>
        </pc:spChg>
        <pc:spChg chg="add del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21" creationId="{61FEBC38-2320-414A-A3F3-23958170AA15}"/>
          </ac:spMkLst>
        </pc:spChg>
        <pc:spChg chg="add del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23" creationId="{17F17AD0-4668-46E4-B248-CD980B04F87C}"/>
          </ac:spMkLst>
        </pc:spChg>
        <pc:spChg chg="add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32" creationId="{DA1DAC79-DDBA-4382-9D43-6E5F685BE5FB}"/>
          </ac:spMkLst>
        </pc:spChg>
        <pc:spChg chg="add">
          <ac:chgData name="konda reddy" userId="462ab36f902a1741" providerId="Windows Live" clId="Web-{20223057-E4B5-460B-8484-4BCAB372799B}" dt="2022-01-08T09:37:40.699" v="67"/>
          <ac:spMkLst>
            <pc:docMk/>
            <pc:sldMk cId="175083453" sldId="260"/>
            <ac:spMk id="38" creationId="{6AACA73D-178F-4CFC-99E3-9F4FCBBDBA83}"/>
          </ac:spMkLst>
        </pc:spChg>
        <pc:picChg chg="add mod ord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4" creationId="{8BFB0C07-2B1E-40C3-8215-1256967F4627}"/>
          </ac:picMkLst>
        </pc:picChg>
        <pc:picChg chg="add del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9" creationId="{C9ECDD5C-152A-4CC7-8333-0F367B3A62EA}"/>
          </ac:picMkLst>
        </pc:picChg>
        <pc:picChg chg="add del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11" creationId="{7F5C92A3-369B-43F3-BDCE-E560B1B0EC89}"/>
          </ac:picMkLst>
        </pc:picChg>
        <pc:picChg chg="add del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15" creationId="{915B5014-A7EC-4BA6-9C83-8840CF81DB28}"/>
          </ac:picMkLst>
        </pc:picChg>
        <pc:picChg chg="add del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17" creationId="{022C43AB-86D7-420D-8AD7-DC0A15FDD0AF}"/>
          </ac:picMkLst>
        </pc:picChg>
        <pc:picChg chg="add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28" creationId="{5B89E5C5-A037-45B3-9D37-3658914D4799}"/>
          </ac:picMkLst>
        </pc:picChg>
        <pc:picChg chg="add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30" creationId="{5ACB93B0-521E-443D-9750-AFCFDDB3E801}"/>
          </ac:picMkLst>
        </pc:picChg>
        <pc:picChg chg="add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34" creationId="{E0880F10-995F-4F01-A83B-7ECDB7BE7905}"/>
          </ac:picMkLst>
        </pc:picChg>
        <pc:picChg chg="add">
          <ac:chgData name="konda reddy" userId="462ab36f902a1741" providerId="Windows Live" clId="Web-{20223057-E4B5-460B-8484-4BCAB372799B}" dt="2022-01-08T09:37:40.699" v="67"/>
          <ac:picMkLst>
            <pc:docMk/>
            <pc:sldMk cId="175083453" sldId="260"/>
            <ac:picMk id="36" creationId="{A2D49266-1F08-40F2-B0E1-1D919DCB5780}"/>
          </ac:picMkLst>
        </pc:picChg>
      </pc:sldChg>
      <pc:sldChg chg="addSp delSp modSp new mod setBg setClrOvrMap">
        <pc:chgData name="konda reddy" userId="462ab36f902a1741" providerId="Windows Live" clId="Web-{20223057-E4B5-460B-8484-4BCAB372799B}" dt="2022-01-08T09:41:43.288" v="85" actId="14100"/>
        <pc:sldMkLst>
          <pc:docMk/>
          <pc:sldMk cId="2641502116" sldId="261"/>
        </pc:sldMkLst>
        <pc:spChg chg="add del">
          <ac:chgData name="konda reddy" userId="462ab36f902a1741" providerId="Windows Live" clId="Web-{20223057-E4B5-460B-8484-4BCAB372799B}" dt="2022-01-08T09:40:51.954" v="73"/>
          <ac:spMkLst>
            <pc:docMk/>
            <pc:sldMk cId="2641502116" sldId="261"/>
            <ac:spMk id="2" creationId="{B274A48E-BE16-4D28-B854-59C8E24E52DA}"/>
          </ac:spMkLst>
        </pc:spChg>
        <pc:spChg chg="del">
          <ac:chgData name="konda reddy" userId="462ab36f902a1741" providerId="Windows Live" clId="Web-{20223057-E4B5-460B-8484-4BCAB372799B}" dt="2022-01-08T09:40:39.095" v="69"/>
          <ac:spMkLst>
            <pc:docMk/>
            <pc:sldMk cId="2641502116" sldId="261"/>
            <ac:spMk id="3" creationId="{1720E48F-6EAA-4806-803D-A249103096ED}"/>
          </ac:spMkLst>
        </pc:spChg>
        <pc:spChg chg="add del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8" creationId="{AEBE9F1A-B38D-446E-83AE-14B17CE77FF2}"/>
          </ac:spMkLst>
        </pc:spChg>
        <pc:spChg chg="add del">
          <ac:chgData name="konda reddy" userId="462ab36f902a1741" providerId="Windows Live" clId="Web-{20223057-E4B5-460B-8484-4BCAB372799B}" dt="2022-01-08T09:40:51.892" v="72"/>
          <ac:spMkLst>
            <pc:docMk/>
            <pc:sldMk cId="2641502116" sldId="261"/>
            <ac:spMk id="13" creationId="{AEBE9F1A-B38D-446E-83AE-14B17CE77FF2}"/>
          </ac:spMkLst>
        </pc:spChg>
        <pc:spChg chg="add del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14" creationId="{5E3EB826-A471-488F-9E8A-D65528A3C0CA}"/>
          </ac:spMkLst>
        </pc:spChg>
        <pc:spChg chg="add del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16" creationId="{DFB3CEA1-88D9-42FB-88ED-1E9807FE6596}"/>
          </ac:spMkLst>
        </pc:spChg>
        <pc:spChg chg="add del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18" creationId="{9A6C928E-4252-4F33-8C34-E50A12A3170B}"/>
          </ac:spMkLst>
        </pc:spChg>
        <pc:spChg chg="add del">
          <ac:chgData name="konda reddy" userId="462ab36f902a1741" providerId="Windows Live" clId="Web-{20223057-E4B5-460B-8484-4BCAB372799B}" dt="2022-01-08T09:40:51.892" v="72"/>
          <ac:spMkLst>
            <pc:docMk/>
            <pc:sldMk cId="2641502116" sldId="261"/>
            <ac:spMk id="19" creationId="{5E3EB826-A471-488F-9E8A-D65528A3C0CA}"/>
          </ac:spMkLst>
        </pc:spChg>
        <pc:spChg chg="add del">
          <ac:chgData name="konda reddy" userId="462ab36f902a1741" providerId="Windows Live" clId="Web-{20223057-E4B5-460B-8484-4BCAB372799B}" dt="2022-01-08T09:40:51.892" v="72"/>
          <ac:spMkLst>
            <pc:docMk/>
            <pc:sldMk cId="2641502116" sldId="261"/>
            <ac:spMk id="21" creationId="{61FEBC38-2320-414A-A3F3-23958170AA15}"/>
          </ac:spMkLst>
        </pc:spChg>
        <pc:spChg chg="add del">
          <ac:chgData name="konda reddy" userId="462ab36f902a1741" providerId="Windows Live" clId="Web-{20223057-E4B5-460B-8484-4BCAB372799B}" dt="2022-01-08T09:40:51.892" v="72"/>
          <ac:spMkLst>
            <pc:docMk/>
            <pc:sldMk cId="2641502116" sldId="261"/>
            <ac:spMk id="23" creationId="{17F17AD0-4668-46E4-B248-CD980B04F87C}"/>
          </ac:spMkLst>
        </pc:spChg>
        <pc:spChg chg="add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26" creationId="{AEBE9F1A-B38D-446E-83AE-14B17CE77FF2}"/>
          </ac:spMkLst>
        </pc:spChg>
        <pc:spChg chg="add del">
          <ac:chgData name="konda reddy" userId="462ab36f902a1741" providerId="Windows Live" clId="Web-{20223057-E4B5-460B-8484-4BCAB372799B}" dt="2022-01-08T09:41:24.304" v="80"/>
          <ac:spMkLst>
            <pc:docMk/>
            <pc:sldMk cId="2641502116" sldId="261"/>
            <ac:spMk id="27" creationId="{AEBE9F1A-B38D-446E-83AE-14B17CE77FF2}"/>
          </ac:spMkLst>
        </pc:spChg>
        <pc:spChg chg="add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32" creationId="{5E3EB826-A471-488F-9E8A-D65528A3C0CA}"/>
          </ac:spMkLst>
        </pc:spChg>
        <pc:spChg chg="add del">
          <ac:chgData name="konda reddy" userId="462ab36f902a1741" providerId="Windows Live" clId="Web-{20223057-E4B5-460B-8484-4BCAB372799B}" dt="2022-01-08T09:41:24.304" v="80"/>
          <ac:spMkLst>
            <pc:docMk/>
            <pc:sldMk cId="2641502116" sldId="261"/>
            <ac:spMk id="33" creationId="{5E3EB826-A471-488F-9E8A-D65528A3C0CA}"/>
          </ac:spMkLst>
        </pc:spChg>
        <pc:spChg chg="add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34" creationId="{DFB3CEA1-88D9-42FB-88ED-1E9807FE6596}"/>
          </ac:spMkLst>
        </pc:spChg>
        <pc:spChg chg="add del">
          <ac:chgData name="konda reddy" userId="462ab36f902a1741" providerId="Windows Live" clId="Web-{20223057-E4B5-460B-8484-4BCAB372799B}" dt="2022-01-08T09:41:24.304" v="80"/>
          <ac:spMkLst>
            <pc:docMk/>
            <pc:sldMk cId="2641502116" sldId="261"/>
            <ac:spMk id="35" creationId="{61FEBC38-2320-414A-A3F3-23958170AA15}"/>
          </ac:spMkLst>
        </pc:spChg>
        <pc:spChg chg="add">
          <ac:chgData name="konda reddy" userId="462ab36f902a1741" providerId="Windows Live" clId="Web-{20223057-E4B5-460B-8484-4BCAB372799B}" dt="2022-01-08T09:41:24.319" v="81"/>
          <ac:spMkLst>
            <pc:docMk/>
            <pc:sldMk cId="2641502116" sldId="261"/>
            <ac:spMk id="36" creationId="{9A6C928E-4252-4F33-8C34-E50A12A3170B}"/>
          </ac:spMkLst>
        </pc:spChg>
        <pc:spChg chg="add del">
          <ac:chgData name="konda reddy" userId="462ab36f902a1741" providerId="Windows Live" clId="Web-{20223057-E4B5-460B-8484-4BCAB372799B}" dt="2022-01-08T09:41:24.304" v="80"/>
          <ac:spMkLst>
            <pc:docMk/>
            <pc:sldMk cId="2641502116" sldId="261"/>
            <ac:spMk id="37" creationId="{17F17AD0-4668-46E4-B248-CD980B04F87C}"/>
          </ac:spMkLst>
        </pc:spChg>
        <pc:picChg chg="add mod ord">
          <ac:chgData name="konda reddy" userId="462ab36f902a1741" providerId="Windows Live" clId="Web-{20223057-E4B5-460B-8484-4BCAB372799B}" dt="2022-01-08T09:41:43.288" v="85" actId="14100"/>
          <ac:picMkLst>
            <pc:docMk/>
            <pc:sldMk cId="2641502116" sldId="261"/>
            <ac:picMk id="4" creationId="{9C9D1704-493C-4880-BAD7-68EE9001D8BC}"/>
          </ac:picMkLst>
        </pc:picChg>
        <pc:picChg chg="add del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6" creationId="{C9ECDD5C-152A-4CC7-8333-0F367B3A62EA}"/>
          </ac:picMkLst>
        </pc:picChg>
        <pc:picChg chg="add del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7" creationId="{7F5C92A3-369B-43F3-BDCE-E560B1B0EC89}"/>
          </ac:picMkLst>
        </pc:picChg>
        <pc:picChg chg="add del">
          <ac:chgData name="konda reddy" userId="462ab36f902a1741" providerId="Windows Live" clId="Web-{20223057-E4B5-460B-8484-4BCAB372799B}" dt="2022-01-08T09:40:51.892" v="72"/>
          <ac:picMkLst>
            <pc:docMk/>
            <pc:sldMk cId="2641502116" sldId="261"/>
            <ac:picMk id="9" creationId="{C9ECDD5C-152A-4CC7-8333-0F367B3A62EA}"/>
          </ac:picMkLst>
        </pc:picChg>
        <pc:picChg chg="add del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10" creationId="{915B5014-A7EC-4BA6-9C83-8840CF81DB28}"/>
          </ac:picMkLst>
        </pc:picChg>
        <pc:picChg chg="add del">
          <ac:chgData name="konda reddy" userId="462ab36f902a1741" providerId="Windows Live" clId="Web-{20223057-E4B5-460B-8484-4BCAB372799B}" dt="2022-01-08T09:40:51.892" v="72"/>
          <ac:picMkLst>
            <pc:docMk/>
            <pc:sldMk cId="2641502116" sldId="261"/>
            <ac:picMk id="11" creationId="{7F5C92A3-369B-43F3-BDCE-E560B1B0EC89}"/>
          </ac:picMkLst>
        </pc:picChg>
        <pc:picChg chg="add del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12" creationId="{022C43AB-86D7-420D-8AD7-DC0A15FDD0AF}"/>
          </ac:picMkLst>
        </pc:picChg>
        <pc:picChg chg="add del">
          <ac:chgData name="konda reddy" userId="462ab36f902a1741" providerId="Windows Live" clId="Web-{20223057-E4B5-460B-8484-4BCAB372799B}" dt="2022-01-08T09:40:51.892" v="72"/>
          <ac:picMkLst>
            <pc:docMk/>
            <pc:sldMk cId="2641502116" sldId="261"/>
            <ac:picMk id="15" creationId="{915B5014-A7EC-4BA6-9C83-8840CF81DB28}"/>
          </ac:picMkLst>
        </pc:picChg>
        <pc:picChg chg="add del">
          <ac:chgData name="konda reddy" userId="462ab36f902a1741" providerId="Windows Live" clId="Web-{20223057-E4B5-460B-8484-4BCAB372799B}" dt="2022-01-08T09:40:51.892" v="72"/>
          <ac:picMkLst>
            <pc:docMk/>
            <pc:sldMk cId="2641502116" sldId="261"/>
            <ac:picMk id="17" creationId="{022C43AB-86D7-420D-8AD7-DC0A15FDD0AF}"/>
          </ac:picMkLst>
        </pc:picChg>
        <pc:picChg chg="add del">
          <ac:chgData name="konda reddy" userId="462ab36f902a1741" providerId="Windows Live" clId="Web-{20223057-E4B5-460B-8484-4BCAB372799B}" dt="2022-01-08T09:41:24.304" v="80"/>
          <ac:picMkLst>
            <pc:docMk/>
            <pc:sldMk cId="2641502116" sldId="261"/>
            <ac:picMk id="20" creationId="{C9ECDD5C-152A-4CC7-8333-0F367B3A62EA}"/>
          </ac:picMkLst>
        </pc:picChg>
        <pc:picChg chg="add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22" creationId="{C9ECDD5C-152A-4CC7-8333-0F367B3A62EA}"/>
          </ac:picMkLst>
        </pc:picChg>
        <pc:picChg chg="add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24" creationId="{7F5C92A3-369B-43F3-BDCE-E560B1B0EC89}"/>
          </ac:picMkLst>
        </pc:picChg>
        <pc:picChg chg="add del">
          <ac:chgData name="konda reddy" userId="462ab36f902a1741" providerId="Windows Live" clId="Web-{20223057-E4B5-460B-8484-4BCAB372799B}" dt="2022-01-08T09:41:24.304" v="80"/>
          <ac:picMkLst>
            <pc:docMk/>
            <pc:sldMk cId="2641502116" sldId="261"/>
            <ac:picMk id="25" creationId="{7F5C92A3-369B-43F3-BDCE-E560B1B0EC89}"/>
          </ac:picMkLst>
        </pc:picChg>
        <pc:picChg chg="add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28" creationId="{915B5014-A7EC-4BA6-9C83-8840CF81DB28}"/>
          </ac:picMkLst>
        </pc:picChg>
        <pc:picChg chg="add del">
          <ac:chgData name="konda reddy" userId="462ab36f902a1741" providerId="Windows Live" clId="Web-{20223057-E4B5-460B-8484-4BCAB372799B}" dt="2022-01-08T09:41:24.304" v="80"/>
          <ac:picMkLst>
            <pc:docMk/>
            <pc:sldMk cId="2641502116" sldId="261"/>
            <ac:picMk id="29" creationId="{915B5014-A7EC-4BA6-9C83-8840CF81DB28}"/>
          </ac:picMkLst>
        </pc:picChg>
        <pc:picChg chg="add">
          <ac:chgData name="konda reddy" userId="462ab36f902a1741" providerId="Windows Live" clId="Web-{20223057-E4B5-460B-8484-4BCAB372799B}" dt="2022-01-08T09:41:24.319" v="81"/>
          <ac:picMkLst>
            <pc:docMk/>
            <pc:sldMk cId="2641502116" sldId="261"/>
            <ac:picMk id="30" creationId="{022C43AB-86D7-420D-8AD7-DC0A15FDD0AF}"/>
          </ac:picMkLst>
        </pc:picChg>
        <pc:picChg chg="add del">
          <ac:chgData name="konda reddy" userId="462ab36f902a1741" providerId="Windows Live" clId="Web-{20223057-E4B5-460B-8484-4BCAB372799B}" dt="2022-01-08T09:41:24.304" v="80"/>
          <ac:picMkLst>
            <pc:docMk/>
            <pc:sldMk cId="2641502116" sldId="261"/>
            <ac:picMk id="31" creationId="{022C43AB-86D7-420D-8AD7-DC0A15FDD0AF}"/>
          </ac:picMkLst>
        </pc:picChg>
      </pc:sldChg>
      <pc:sldMasterChg chg="del delSldLayout">
        <pc:chgData name="konda reddy" userId="462ab36f902a1741" providerId="Windows Live" clId="Web-{20223057-E4B5-460B-8484-4BCAB372799B}" dt="2022-01-08T07:51:46.721" v="0"/>
        <pc:sldMasterMkLst>
          <pc:docMk/>
          <pc:sldMasterMk cId="4260312770" sldId="2147483729"/>
        </pc:sldMasterMkLst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452372371" sldId="2147483730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678412058" sldId="2147483731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749332401" sldId="2147483732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771761834" sldId="2147483733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035013883" sldId="2147483734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3755498336" sldId="2147483735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52185279" sldId="2147483736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941398344" sldId="2147483737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7637688" sldId="2147483738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1431661075" sldId="2147483739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558785415" sldId="2147483740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302342631" sldId="2147483741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857655996" sldId="2147483742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001878240" sldId="2147483743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2730447903" sldId="2147483744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1756208203" sldId="2147483745"/>
          </pc:sldLayoutMkLst>
        </pc:sldLayoutChg>
        <pc:sldLayoutChg chg="del">
          <pc:chgData name="konda reddy" userId="462ab36f902a1741" providerId="Windows Live" clId="Web-{20223057-E4B5-460B-8484-4BCAB372799B}" dt="2022-01-08T07:51:46.721" v="0"/>
          <pc:sldLayoutMkLst>
            <pc:docMk/>
            <pc:sldMasterMk cId="4260312770" sldId="2147483729"/>
            <pc:sldLayoutMk cId="1460746838" sldId="2147483746"/>
          </pc:sldLayoutMkLst>
        </pc:sldLayoutChg>
      </pc:sldMasterChg>
      <pc:sldMasterChg chg="add del addSldLayout delSldLayout modSldLayout">
        <pc:chgData name="konda reddy" userId="462ab36f902a1741" providerId="Windows Live" clId="Web-{20223057-E4B5-460B-8484-4BCAB372799B}" dt="2022-01-08T07:51:50.799" v="1"/>
        <pc:sldMasterMkLst>
          <pc:docMk/>
          <pc:sldMasterMk cId="896409892" sldId="2147483747"/>
        </pc:sldMasterMkLst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1177515723" sldId="2147483748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2730098778" sldId="2147483749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2932157181" sldId="2147483750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3371793023" sldId="2147483751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910987966" sldId="2147483752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1911298222" sldId="2147483753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618143225" sldId="2147483754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1922594193" sldId="2147483755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2237606469" sldId="2147483756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1099638481" sldId="2147483757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2840000567" sldId="2147483758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3111202630" sldId="2147483759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3122033869" sldId="2147483760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587508003" sldId="2147483761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3748641015" sldId="2147483762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966818798" sldId="2147483763"/>
          </pc:sldLayoutMkLst>
        </pc:sldLayoutChg>
        <pc:sldLayoutChg chg="add del mod replId">
          <pc:chgData name="konda reddy" userId="462ab36f902a1741" providerId="Windows Live" clId="Web-{20223057-E4B5-460B-8484-4BCAB372799B}" dt="2022-01-08T07:51:50.799" v="1"/>
          <pc:sldLayoutMkLst>
            <pc:docMk/>
            <pc:sldMasterMk cId="896409892" sldId="2147483747"/>
            <pc:sldLayoutMk cId="3421870179" sldId="2147483764"/>
          </pc:sldLayoutMkLst>
        </pc:sldLayoutChg>
      </pc:sldMasterChg>
      <pc:sldMasterChg chg="add del addSldLayout delSldLayout modSldLayout">
        <pc:chgData name="konda reddy" userId="462ab36f902a1741" providerId="Windows Live" clId="Web-{20223057-E4B5-460B-8484-4BCAB372799B}" dt="2022-01-08T08:01:16.560" v="39"/>
        <pc:sldMasterMkLst>
          <pc:docMk/>
          <pc:sldMasterMk cId="1075906436" sldId="2147483765"/>
        </pc:sldMasterMkLst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2783178432" sldId="2147483766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1360338359" sldId="2147483767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216828979" sldId="2147483768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2616863651" sldId="2147483769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3400480786" sldId="2147483770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2067550851" sldId="2147483771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1950733136" sldId="2147483772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2200177236" sldId="2147483773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1237648448" sldId="2147483774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3073012664" sldId="2147483775"/>
          </pc:sldLayoutMkLst>
        </pc:sldLayoutChg>
        <pc:sldLayoutChg chg="add del mod replId">
          <pc:chgData name="konda reddy" userId="462ab36f902a1741" providerId="Windows Live" clId="Web-{20223057-E4B5-460B-8484-4BCAB372799B}" dt="2022-01-08T08:01:16.560" v="39"/>
          <pc:sldLayoutMkLst>
            <pc:docMk/>
            <pc:sldMasterMk cId="1075906436" sldId="2147483765"/>
            <pc:sldLayoutMk cId="1806000531" sldId="2147483776"/>
          </pc:sldLayoutMkLst>
        </pc:sldLayoutChg>
      </pc:sldMasterChg>
      <pc:sldMasterChg chg="add del addSldLayout delSldLayout modSldLayout">
        <pc:chgData name="konda reddy" userId="462ab36f902a1741" providerId="Windows Live" clId="Web-{20223057-E4B5-460B-8484-4BCAB372799B}" dt="2022-01-08T08:01:22.810" v="40"/>
        <pc:sldMasterMkLst>
          <pc:docMk/>
          <pc:sldMasterMk cId="257047655" sldId="2147483777"/>
        </pc:sldMasterMkLst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918897779" sldId="2147483778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1081180230" sldId="2147483779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3501934397" sldId="2147483780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2188706520" sldId="2147483781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4078631789" sldId="2147483782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1052323773" sldId="2147483783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3065841681" sldId="2147483784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1029272645" sldId="2147483785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259990188" sldId="2147483786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1057267916" sldId="2147483787"/>
          </pc:sldLayoutMkLst>
        </pc:sldLayoutChg>
        <pc:sldLayoutChg chg="add del mod replId">
          <pc:chgData name="konda reddy" userId="462ab36f902a1741" providerId="Windows Live" clId="Web-{20223057-E4B5-460B-8484-4BCAB372799B}" dt="2022-01-08T08:01:22.810" v="40"/>
          <pc:sldLayoutMkLst>
            <pc:docMk/>
            <pc:sldMasterMk cId="257047655" sldId="2147483777"/>
            <pc:sldLayoutMk cId="4174824835" sldId="2147483788"/>
          </pc:sldLayoutMkLst>
        </pc:sldLayoutChg>
      </pc:sldMasterChg>
      <pc:sldMasterChg chg="add del addSldLayout delSldLayout modSldLayout">
        <pc:chgData name="konda reddy" userId="462ab36f902a1741" providerId="Windows Live" clId="Web-{20223057-E4B5-460B-8484-4BCAB372799B}" dt="2022-01-08T08:01:26.044" v="41"/>
        <pc:sldMasterMkLst>
          <pc:docMk/>
          <pc:sldMasterMk cId="3137989788" sldId="2147483789"/>
        </pc:sldMasterMkLst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2674696488" sldId="2147483790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1881405517" sldId="2147483791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710161867" sldId="2147483792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3107518184" sldId="2147483793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4029427318" sldId="2147483794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498017447" sldId="2147483795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97245788" sldId="2147483796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2952623744" sldId="2147483797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4208533468" sldId="2147483798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104238690" sldId="2147483799"/>
          </pc:sldLayoutMkLst>
        </pc:sldLayoutChg>
        <pc:sldLayoutChg chg="add del mod replId">
          <pc:chgData name="konda reddy" userId="462ab36f902a1741" providerId="Windows Live" clId="Web-{20223057-E4B5-460B-8484-4BCAB372799B}" dt="2022-01-08T08:01:26.044" v="41"/>
          <pc:sldLayoutMkLst>
            <pc:docMk/>
            <pc:sldMasterMk cId="3137989788" sldId="2147483789"/>
            <pc:sldLayoutMk cId="390934767" sldId="2147483800"/>
          </pc:sldLayoutMkLst>
        </pc:sldLayoutChg>
      </pc:sldMasterChg>
      <pc:sldMasterChg chg="add del addSldLayout delSldLayout modSldLayout">
        <pc:chgData name="konda reddy" userId="462ab36f902a1741" providerId="Windows Live" clId="Web-{20223057-E4B5-460B-8484-4BCAB372799B}" dt="2022-01-08T08:02:28.796" v="53"/>
        <pc:sldMasterMkLst>
          <pc:docMk/>
          <pc:sldMasterMk cId="3773510454" sldId="2147483801"/>
        </pc:sldMasterMkLst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1534250910" sldId="2147483802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1056721571" sldId="2147483803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1085075135" sldId="2147483804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3862707424" sldId="2147483805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2271645999" sldId="2147483806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3593484545" sldId="2147483807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1513985239" sldId="2147483808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854656238" sldId="2147483809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3756573012" sldId="2147483810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3362149033" sldId="2147483811"/>
          </pc:sldLayoutMkLst>
        </pc:sldLayoutChg>
        <pc:sldLayoutChg chg="add del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3773510454" sldId="2147483801"/>
            <pc:sldLayoutMk cId="604600140" sldId="2147483812"/>
          </pc:sldLayoutMkLst>
        </pc:sldLayoutChg>
      </pc:sldMasterChg>
      <pc:sldMasterChg chg="add addSldLayout modSldLayout">
        <pc:chgData name="konda reddy" userId="462ab36f902a1741" providerId="Windows Live" clId="Web-{20223057-E4B5-460B-8484-4BCAB372799B}" dt="2022-01-08T08:02:28.796" v="53"/>
        <pc:sldMasterMkLst>
          <pc:docMk/>
          <pc:sldMasterMk cId="2542524432" sldId="2147483813"/>
        </pc:sldMasterMkLst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056667239" sldId="2147483814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284814124" sldId="2147483815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234617458" sldId="2147483816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50831218" sldId="2147483817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014089893" sldId="2147483818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981176910" sldId="2147483819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206799806" sldId="2147483820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507444456" sldId="2147483821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46900007" sldId="2147483822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148074720" sldId="2147483823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154826942" sldId="2147483824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2193947532" sldId="2147483825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4263794303" sldId="2147483826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3267745942" sldId="2147483827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1282292260" sldId="2147483828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2253656983" sldId="2147483829"/>
          </pc:sldLayoutMkLst>
        </pc:sldLayoutChg>
        <pc:sldLayoutChg chg="add mod replId">
          <pc:chgData name="konda reddy" userId="462ab36f902a1741" providerId="Windows Live" clId="Web-{20223057-E4B5-460B-8484-4BCAB372799B}" dt="2022-01-08T08:02:28.796" v="53"/>
          <pc:sldLayoutMkLst>
            <pc:docMk/>
            <pc:sldMasterMk cId="2542524432" sldId="2147483813"/>
            <pc:sldLayoutMk cId="4156377459" sldId="2147483830"/>
          </pc:sldLayoutMkLst>
        </pc:sldLayoutChg>
      </pc:sldMasterChg>
    </pc:docChg>
  </pc:docChgLst>
  <pc:docChgLst>
    <pc:chgData name="konda reddy" userId="462ab36f902a1741" providerId="Windows Live" clId="Web-{6A93B587-9F18-48BE-8056-7BB0D0D27134}"/>
    <pc:docChg chg="addSld modSld sldOrd">
      <pc:chgData name="konda reddy" userId="462ab36f902a1741" providerId="Windows Live" clId="Web-{6A93B587-9F18-48BE-8056-7BB0D0D27134}" dt="2022-01-08T11:47:32.448" v="261" actId="14100"/>
      <pc:docMkLst>
        <pc:docMk/>
      </pc:docMkLst>
      <pc:sldChg chg="addSp modSp">
        <pc:chgData name="konda reddy" userId="462ab36f902a1741" providerId="Windows Live" clId="Web-{6A93B587-9F18-48BE-8056-7BB0D0D27134}" dt="2022-01-08T09:44:34.448" v="1" actId="1076"/>
        <pc:sldMkLst>
          <pc:docMk/>
          <pc:sldMk cId="2539273559" sldId="258"/>
        </pc:sldMkLst>
        <pc:picChg chg="add mod">
          <ac:chgData name="konda reddy" userId="462ab36f902a1741" providerId="Windows Live" clId="Web-{6A93B587-9F18-48BE-8056-7BB0D0D27134}" dt="2022-01-08T09:44:34.448" v="1" actId="1076"/>
          <ac:picMkLst>
            <pc:docMk/>
            <pc:sldMk cId="2539273559" sldId="258"/>
            <ac:picMk id="2" creationId="{F380C72A-11D8-4A25-994E-DAA1BABA951F}"/>
          </ac:picMkLst>
        </pc:picChg>
      </pc:sldChg>
      <pc:sldChg chg="ord">
        <pc:chgData name="konda reddy" userId="462ab36f902a1741" providerId="Windows Live" clId="Web-{6A93B587-9F18-48BE-8056-7BB0D0D27134}" dt="2022-01-08T09:44:50.792" v="3"/>
        <pc:sldMkLst>
          <pc:docMk/>
          <pc:sldMk cId="175083453" sldId="260"/>
        </pc:sldMkLst>
      </pc:sldChg>
      <pc:sldChg chg="addSp delSp modSp mod setBg setClrOvrMap">
        <pc:chgData name="konda reddy" userId="462ab36f902a1741" providerId="Windows Live" clId="Web-{6A93B587-9F18-48BE-8056-7BB0D0D27134}" dt="2022-01-08T09:49:00.751" v="17"/>
        <pc:sldMkLst>
          <pc:docMk/>
          <pc:sldMk cId="2641502116" sldId="261"/>
        </pc:sldMkLst>
        <pc:spChg chg="add del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26" creationId="{AEBE9F1A-B38D-446E-83AE-14B17CE77FF2}"/>
          </ac:spMkLst>
        </pc:spChg>
        <pc:spChg chg="add del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32" creationId="{5E3EB826-A471-488F-9E8A-D65528A3C0CA}"/>
          </ac:spMkLst>
        </pc:spChg>
        <pc:spChg chg="add del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34" creationId="{DFB3CEA1-88D9-42FB-88ED-1E9807FE6596}"/>
          </ac:spMkLst>
        </pc:spChg>
        <pc:spChg chg="add del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36" creationId="{9A6C928E-4252-4F33-8C34-E50A12A3170B}"/>
          </ac:spMkLst>
        </pc:spChg>
        <pc:spChg chg="add del">
          <ac:chgData name="konda reddy" userId="462ab36f902a1741" providerId="Windows Live" clId="Web-{6A93B587-9F18-48BE-8056-7BB0D0D27134}" dt="2022-01-08T09:48:57.516" v="14"/>
          <ac:spMkLst>
            <pc:docMk/>
            <pc:sldMk cId="2641502116" sldId="261"/>
            <ac:spMk id="38" creationId="{9362849A-570D-49DB-954C-63F144E88A4A}"/>
          </ac:spMkLst>
        </pc:spChg>
        <pc:spChg chg="add del">
          <ac:chgData name="konda reddy" userId="462ab36f902a1741" providerId="Windows Live" clId="Web-{6A93B587-9F18-48BE-8056-7BB0D0D27134}" dt="2022-01-08T09:48:57.516" v="14"/>
          <ac:spMkLst>
            <pc:docMk/>
            <pc:sldMk cId="2641502116" sldId="261"/>
            <ac:spMk id="39" creationId="{1CA42011-E478-428B-9D15-A98E338BF8C1}"/>
          </ac:spMkLst>
        </pc:spChg>
        <pc:spChg chg="add del">
          <ac:chgData name="konda reddy" userId="462ab36f902a1741" providerId="Windows Live" clId="Web-{6A93B587-9F18-48BE-8056-7BB0D0D27134}" dt="2022-01-08T09:48:51.907" v="12"/>
          <ac:spMkLst>
            <pc:docMk/>
            <pc:sldMk cId="2641502116" sldId="261"/>
            <ac:spMk id="40" creationId="{F06E21B0-BA8B-453B-A9B1-76D4F8D614BD}"/>
          </ac:spMkLst>
        </pc:spChg>
        <pc:spChg chg="add del">
          <ac:chgData name="konda reddy" userId="462ab36f902a1741" providerId="Windows Live" clId="Web-{6A93B587-9F18-48BE-8056-7BB0D0D27134}" dt="2022-01-08T09:48:57.516" v="14"/>
          <ac:spMkLst>
            <pc:docMk/>
            <pc:sldMk cId="2641502116" sldId="261"/>
            <ac:spMk id="41" creationId="{9ED2773C-FE51-4632-BA46-036BDCDA6E5C}"/>
          </ac:spMkLst>
        </pc:spChg>
        <pc:spChg chg="add del">
          <ac:chgData name="konda reddy" userId="462ab36f902a1741" providerId="Windows Live" clId="Web-{6A93B587-9F18-48BE-8056-7BB0D0D27134}" dt="2022-01-08T09:48:57.516" v="14"/>
          <ac:spMkLst>
            <pc:docMk/>
            <pc:sldMk cId="2641502116" sldId="261"/>
            <ac:spMk id="42" creationId="{E02F9158-C4C2-46A8-BE73-A4F77E139FB6}"/>
          </ac:spMkLst>
        </pc:spChg>
        <pc:spChg chg="add del">
          <ac:chgData name="konda reddy" userId="462ab36f902a1741" providerId="Windows Live" clId="Web-{6A93B587-9F18-48BE-8056-7BB0D0D27134}" dt="2022-01-08T09:48:51.907" v="12"/>
          <ac:spMkLst>
            <pc:docMk/>
            <pc:sldMk cId="2641502116" sldId="261"/>
            <ac:spMk id="43" creationId="{5F3FC718-FDE3-4EF7-921E-A5F374EAF824}"/>
          </ac:spMkLst>
        </pc:spChg>
        <pc:spChg chg="add del">
          <ac:chgData name="konda reddy" userId="462ab36f902a1741" providerId="Windows Live" clId="Web-{6A93B587-9F18-48BE-8056-7BB0D0D27134}" dt="2022-01-08T09:48:57.516" v="14"/>
          <ac:spMkLst>
            <pc:docMk/>
            <pc:sldMk cId="2641502116" sldId="261"/>
            <ac:spMk id="44" creationId="{C25C9DD5-6778-4E88-8C57-02772DCD7EF5}"/>
          </ac:spMkLst>
        </pc:spChg>
        <pc:spChg chg="add del">
          <ac:chgData name="konda reddy" userId="462ab36f902a1741" providerId="Windows Live" clId="Web-{6A93B587-9F18-48BE-8056-7BB0D0D27134}" dt="2022-01-08T09:48:51.907" v="12"/>
          <ac:spMkLst>
            <pc:docMk/>
            <pc:sldMk cId="2641502116" sldId="261"/>
            <ac:spMk id="45" creationId="{FAA0F719-3DC8-4F08-AD8F-5A845658CB9D}"/>
          </ac:spMkLst>
        </pc:spChg>
        <pc:spChg chg="add del">
          <ac:chgData name="konda reddy" userId="462ab36f902a1741" providerId="Windows Live" clId="Web-{6A93B587-9F18-48BE-8056-7BB0D0D27134}" dt="2022-01-08T09:48:51.907" v="12"/>
          <ac:spMkLst>
            <pc:docMk/>
            <pc:sldMk cId="2641502116" sldId="261"/>
            <ac:spMk id="47" creationId="{7DCB61BE-FA0F-4EFB-BE0E-268BAD8E30D6}"/>
          </ac:spMkLst>
        </pc:spChg>
        <pc:spChg chg="add del">
          <ac:chgData name="konda reddy" userId="462ab36f902a1741" providerId="Windows Live" clId="Web-{6A93B587-9F18-48BE-8056-7BB0D0D27134}" dt="2022-01-08T09:48:51.907" v="12"/>
          <ac:spMkLst>
            <pc:docMk/>
            <pc:sldMk cId="2641502116" sldId="261"/>
            <ac:spMk id="49" creationId="{A4B31EAA-7423-46F7-9B90-4AB2B09C35C4}"/>
          </ac:spMkLst>
        </pc:spChg>
        <pc:spChg chg="add del">
          <ac:chgData name="konda reddy" userId="462ab36f902a1741" providerId="Windows Live" clId="Web-{6A93B587-9F18-48BE-8056-7BB0D0D27134}" dt="2022-01-08T09:49:00.719" v="16"/>
          <ac:spMkLst>
            <pc:docMk/>
            <pc:sldMk cId="2641502116" sldId="261"/>
            <ac:spMk id="50" creationId="{AEBE9F1A-B38D-446E-83AE-14B17CE77FF2}"/>
          </ac:spMkLst>
        </pc:spChg>
        <pc:spChg chg="add del">
          <ac:chgData name="konda reddy" userId="462ab36f902a1741" providerId="Windows Live" clId="Web-{6A93B587-9F18-48BE-8056-7BB0D0D27134}" dt="2022-01-08T09:49:00.719" v="16"/>
          <ac:spMkLst>
            <pc:docMk/>
            <pc:sldMk cId="2641502116" sldId="261"/>
            <ac:spMk id="51" creationId="{5E3EB826-A471-488F-9E8A-D65528A3C0CA}"/>
          </ac:spMkLst>
        </pc:spChg>
        <pc:spChg chg="add del">
          <ac:chgData name="konda reddy" userId="462ab36f902a1741" providerId="Windows Live" clId="Web-{6A93B587-9F18-48BE-8056-7BB0D0D27134}" dt="2022-01-08T09:49:00.719" v="16"/>
          <ac:spMkLst>
            <pc:docMk/>
            <pc:sldMk cId="2641502116" sldId="261"/>
            <ac:spMk id="53" creationId="{DFB3CEA1-88D9-42FB-88ED-1E9807FE6596}"/>
          </ac:spMkLst>
        </pc:spChg>
        <pc:spChg chg="add del">
          <ac:chgData name="konda reddy" userId="462ab36f902a1741" providerId="Windows Live" clId="Web-{6A93B587-9F18-48BE-8056-7BB0D0D27134}" dt="2022-01-08T09:49:00.719" v="16"/>
          <ac:spMkLst>
            <pc:docMk/>
            <pc:sldMk cId="2641502116" sldId="261"/>
            <ac:spMk id="55" creationId="{9A6C928E-4252-4F33-8C34-E50A12A3170B}"/>
          </ac:spMkLst>
        </pc:spChg>
        <pc:spChg chg="add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58" creationId="{AEBE9F1A-B38D-446E-83AE-14B17CE77FF2}"/>
          </ac:spMkLst>
        </pc:spChg>
        <pc:spChg chg="add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61" creationId="{5E3EB826-A471-488F-9E8A-D65528A3C0CA}"/>
          </ac:spMkLst>
        </pc:spChg>
        <pc:spChg chg="add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62" creationId="{B0487C8F-7D6C-4EAF-A9A5-45D8E94FC2C9}"/>
          </ac:spMkLst>
        </pc:spChg>
        <pc:spChg chg="add">
          <ac:chgData name="konda reddy" userId="462ab36f902a1741" providerId="Windows Live" clId="Web-{6A93B587-9F18-48BE-8056-7BB0D0D27134}" dt="2022-01-08T09:49:00.751" v="17"/>
          <ac:spMkLst>
            <pc:docMk/>
            <pc:sldMk cId="2641502116" sldId="261"/>
            <ac:spMk id="63" creationId="{1578DA0F-394A-417D-892B-8253831A2587}"/>
          </ac:spMkLst>
        </pc:spChg>
        <pc:picChg chg="mod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4" creationId="{9C9D1704-493C-4880-BAD7-68EE9001D8BC}"/>
          </ac:picMkLst>
        </pc:picChg>
        <pc:picChg chg="add del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22" creationId="{C9ECDD5C-152A-4CC7-8333-0F367B3A62EA}"/>
          </ac:picMkLst>
        </pc:picChg>
        <pc:picChg chg="add del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24" creationId="{7F5C92A3-369B-43F3-BDCE-E560B1B0EC89}"/>
          </ac:picMkLst>
        </pc:picChg>
        <pc:picChg chg="add del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28" creationId="{915B5014-A7EC-4BA6-9C83-8840CF81DB28}"/>
          </ac:picMkLst>
        </pc:picChg>
        <pc:picChg chg="add del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30" creationId="{022C43AB-86D7-420D-8AD7-DC0A15FDD0AF}"/>
          </ac:picMkLst>
        </pc:picChg>
        <pc:picChg chg="add del">
          <ac:chgData name="konda reddy" userId="462ab36f902a1741" providerId="Windows Live" clId="Web-{6A93B587-9F18-48BE-8056-7BB0D0D27134}" dt="2022-01-08T09:49:00.719" v="16"/>
          <ac:picMkLst>
            <pc:docMk/>
            <pc:sldMk cId="2641502116" sldId="261"/>
            <ac:picMk id="46" creationId="{C9ECDD5C-152A-4CC7-8333-0F367B3A62EA}"/>
          </ac:picMkLst>
        </pc:picChg>
        <pc:picChg chg="add del">
          <ac:chgData name="konda reddy" userId="462ab36f902a1741" providerId="Windows Live" clId="Web-{6A93B587-9F18-48BE-8056-7BB0D0D27134}" dt="2022-01-08T09:49:00.719" v="16"/>
          <ac:picMkLst>
            <pc:docMk/>
            <pc:sldMk cId="2641502116" sldId="261"/>
            <ac:picMk id="48" creationId="{7F5C92A3-369B-43F3-BDCE-E560B1B0EC89}"/>
          </ac:picMkLst>
        </pc:picChg>
        <pc:picChg chg="add del">
          <ac:chgData name="konda reddy" userId="462ab36f902a1741" providerId="Windows Live" clId="Web-{6A93B587-9F18-48BE-8056-7BB0D0D27134}" dt="2022-01-08T09:49:00.719" v="16"/>
          <ac:picMkLst>
            <pc:docMk/>
            <pc:sldMk cId="2641502116" sldId="261"/>
            <ac:picMk id="52" creationId="{915B5014-A7EC-4BA6-9C83-8840CF81DB28}"/>
          </ac:picMkLst>
        </pc:picChg>
        <pc:picChg chg="add del">
          <ac:chgData name="konda reddy" userId="462ab36f902a1741" providerId="Windows Live" clId="Web-{6A93B587-9F18-48BE-8056-7BB0D0D27134}" dt="2022-01-08T09:49:00.719" v="16"/>
          <ac:picMkLst>
            <pc:docMk/>
            <pc:sldMk cId="2641502116" sldId="261"/>
            <ac:picMk id="54" creationId="{022C43AB-86D7-420D-8AD7-DC0A15FDD0AF}"/>
          </ac:picMkLst>
        </pc:picChg>
        <pc:picChg chg="add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56" creationId="{C9ECDD5C-152A-4CC7-8333-0F367B3A62EA}"/>
          </ac:picMkLst>
        </pc:picChg>
        <pc:picChg chg="add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57" creationId="{7F5C92A3-369B-43F3-BDCE-E560B1B0EC89}"/>
          </ac:picMkLst>
        </pc:picChg>
        <pc:picChg chg="add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59" creationId="{915B5014-A7EC-4BA6-9C83-8840CF81DB28}"/>
          </ac:picMkLst>
        </pc:picChg>
        <pc:picChg chg="add">
          <ac:chgData name="konda reddy" userId="462ab36f902a1741" providerId="Windows Live" clId="Web-{6A93B587-9F18-48BE-8056-7BB0D0D27134}" dt="2022-01-08T09:49:00.751" v="17"/>
          <ac:picMkLst>
            <pc:docMk/>
            <pc:sldMk cId="2641502116" sldId="261"/>
            <ac:picMk id="60" creationId="{022C43AB-86D7-420D-8AD7-DC0A15FDD0AF}"/>
          </ac:picMkLst>
        </pc:picChg>
      </pc:sldChg>
      <pc:sldChg chg="addSp delSp modSp new mod ord setBg">
        <pc:chgData name="konda reddy" userId="462ab36f902a1741" providerId="Windows Live" clId="Web-{6A93B587-9F18-48BE-8056-7BB0D0D27134}" dt="2022-01-08T09:45:45.949" v="9"/>
        <pc:sldMkLst>
          <pc:docMk/>
          <pc:sldMk cId="201242973" sldId="262"/>
        </pc:sldMkLst>
        <pc:spChg chg="del">
          <ac:chgData name="konda reddy" userId="462ab36f902a1741" providerId="Windows Live" clId="Web-{6A93B587-9F18-48BE-8056-7BB0D0D27134}" dt="2022-01-08T09:45:29.121" v="8"/>
          <ac:spMkLst>
            <pc:docMk/>
            <pc:sldMk cId="201242973" sldId="262"/>
            <ac:spMk id="2" creationId="{4A2FFD99-4147-49DB-805C-9997941AF2C9}"/>
          </ac:spMkLst>
        </pc:spChg>
        <pc:spChg chg="del">
          <ac:chgData name="konda reddy" userId="462ab36f902a1741" providerId="Windows Live" clId="Web-{6A93B587-9F18-48BE-8056-7BB0D0D27134}" dt="2022-01-08T09:45:15.058" v="4"/>
          <ac:spMkLst>
            <pc:docMk/>
            <pc:sldMk cId="201242973" sldId="262"/>
            <ac:spMk id="3" creationId="{ED4E09D8-66EB-4303-9346-7D22A49AE050}"/>
          </ac:spMkLst>
        </pc:spChg>
        <pc:spChg chg="add">
          <ac:chgData name="konda reddy" userId="462ab36f902a1741" providerId="Windows Live" clId="Web-{6A93B587-9F18-48BE-8056-7BB0D0D27134}" dt="2022-01-08T09:45:29.121" v="8"/>
          <ac:spMkLst>
            <pc:docMk/>
            <pc:sldMk cId="201242973" sldId="262"/>
            <ac:spMk id="13" creationId="{DA1DAC79-DDBA-4382-9D43-6E5F685BE5FB}"/>
          </ac:spMkLst>
        </pc:spChg>
        <pc:spChg chg="add">
          <ac:chgData name="konda reddy" userId="462ab36f902a1741" providerId="Windows Live" clId="Web-{6A93B587-9F18-48BE-8056-7BB0D0D27134}" dt="2022-01-08T09:45:29.121" v="8"/>
          <ac:spMkLst>
            <pc:docMk/>
            <pc:sldMk cId="201242973" sldId="262"/>
            <ac:spMk id="19" creationId="{6AACA73D-178F-4CFC-99E3-9F4FCBBDBA83}"/>
          </ac:spMkLst>
        </pc:spChg>
        <pc:picChg chg="add mod ord">
          <ac:chgData name="konda reddy" userId="462ab36f902a1741" providerId="Windows Live" clId="Web-{6A93B587-9F18-48BE-8056-7BB0D0D27134}" dt="2022-01-08T09:45:29.121" v="8"/>
          <ac:picMkLst>
            <pc:docMk/>
            <pc:sldMk cId="201242973" sldId="262"/>
            <ac:picMk id="4" creationId="{9366841F-CF95-43AC-8FD8-9461A4571A55}"/>
          </ac:picMkLst>
        </pc:picChg>
        <pc:picChg chg="add">
          <ac:chgData name="konda reddy" userId="462ab36f902a1741" providerId="Windows Live" clId="Web-{6A93B587-9F18-48BE-8056-7BB0D0D27134}" dt="2022-01-08T09:45:29.121" v="8"/>
          <ac:picMkLst>
            <pc:docMk/>
            <pc:sldMk cId="201242973" sldId="262"/>
            <ac:picMk id="9" creationId="{5B89E5C5-A037-45B3-9D37-3658914D4799}"/>
          </ac:picMkLst>
        </pc:picChg>
        <pc:picChg chg="add">
          <ac:chgData name="konda reddy" userId="462ab36f902a1741" providerId="Windows Live" clId="Web-{6A93B587-9F18-48BE-8056-7BB0D0D27134}" dt="2022-01-08T09:45:29.121" v="8"/>
          <ac:picMkLst>
            <pc:docMk/>
            <pc:sldMk cId="201242973" sldId="262"/>
            <ac:picMk id="11" creationId="{5ACB93B0-521E-443D-9750-AFCFDDB3E801}"/>
          </ac:picMkLst>
        </pc:picChg>
        <pc:picChg chg="add">
          <ac:chgData name="konda reddy" userId="462ab36f902a1741" providerId="Windows Live" clId="Web-{6A93B587-9F18-48BE-8056-7BB0D0D27134}" dt="2022-01-08T09:45:29.121" v="8"/>
          <ac:picMkLst>
            <pc:docMk/>
            <pc:sldMk cId="201242973" sldId="262"/>
            <ac:picMk id="15" creationId="{E0880F10-995F-4F01-A83B-7ECDB7BE7905}"/>
          </ac:picMkLst>
        </pc:picChg>
        <pc:picChg chg="add">
          <ac:chgData name="konda reddy" userId="462ab36f902a1741" providerId="Windows Live" clId="Web-{6A93B587-9F18-48BE-8056-7BB0D0D27134}" dt="2022-01-08T09:45:29.121" v="8"/>
          <ac:picMkLst>
            <pc:docMk/>
            <pc:sldMk cId="201242973" sldId="262"/>
            <ac:picMk id="17" creationId="{A2D49266-1F08-40F2-B0E1-1D919DCB5780}"/>
          </ac:picMkLst>
        </pc:picChg>
      </pc:sldChg>
      <pc:sldChg chg="addSp delSp modSp new mod setBg setClrOvrMap">
        <pc:chgData name="konda reddy" userId="462ab36f902a1741" providerId="Windows Live" clId="Web-{6A93B587-9F18-48BE-8056-7BB0D0D27134}" dt="2022-01-08T09:50:14.471" v="25"/>
        <pc:sldMkLst>
          <pc:docMk/>
          <pc:sldMk cId="1257030915" sldId="263"/>
        </pc:sldMkLst>
        <pc:spChg chg="add del">
          <ac:chgData name="konda reddy" userId="462ab36f902a1741" providerId="Windows Live" clId="Web-{6A93B587-9F18-48BE-8056-7BB0D0D27134}" dt="2022-01-08T09:50:14.471" v="25"/>
          <ac:spMkLst>
            <pc:docMk/>
            <pc:sldMk cId="1257030915" sldId="263"/>
            <ac:spMk id="2" creationId="{B67C0B3A-49B0-41E1-A288-25269A2483A9}"/>
          </ac:spMkLst>
        </pc:spChg>
        <pc:spChg chg="del">
          <ac:chgData name="konda reddy" userId="462ab36f902a1741" providerId="Windows Live" clId="Web-{6A93B587-9F18-48BE-8056-7BB0D0D27134}" dt="2022-01-08T09:49:56.408" v="19"/>
          <ac:spMkLst>
            <pc:docMk/>
            <pc:sldMk cId="1257030915" sldId="263"/>
            <ac:spMk id="3" creationId="{17C0C4DC-C3A8-4920-879A-B4D3A6D414BD}"/>
          </ac:spMkLst>
        </pc:spChg>
        <pc:spChg chg="add">
          <ac:chgData name="konda reddy" userId="462ab36f902a1741" providerId="Windows Live" clId="Web-{6A93B587-9F18-48BE-8056-7BB0D0D27134}" dt="2022-01-08T09:50:14.471" v="25"/>
          <ac:spMkLst>
            <pc:docMk/>
            <pc:sldMk cId="1257030915" sldId="263"/>
            <ac:spMk id="8" creationId="{AEBE9F1A-B38D-446E-83AE-14B17CE77FF2}"/>
          </ac:spMkLst>
        </pc:spChg>
        <pc:spChg chg="add del">
          <ac:chgData name="konda reddy" userId="462ab36f902a1741" providerId="Windows Live" clId="Web-{6A93B587-9F18-48BE-8056-7BB0D0D27134}" dt="2022-01-08T09:50:14.424" v="24"/>
          <ac:spMkLst>
            <pc:docMk/>
            <pc:sldMk cId="1257030915" sldId="263"/>
            <ac:spMk id="13" creationId="{DA1DAC79-DDBA-4382-9D43-6E5F685BE5FB}"/>
          </ac:spMkLst>
        </pc:spChg>
        <pc:spChg chg="add">
          <ac:chgData name="konda reddy" userId="462ab36f902a1741" providerId="Windows Live" clId="Web-{6A93B587-9F18-48BE-8056-7BB0D0D27134}" dt="2022-01-08T09:50:14.471" v="25"/>
          <ac:spMkLst>
            <pc:docMk/>
            <pc:sldMk cId="1257030915" sldId="263"/>
            <ac:spMk id="14" creationId="{5E3EB826-A471-488F-9E8A-D65528A3C0CA}"/>
          </ac:spMkLst>
        </pc:spChg>
        <pc:spChg chg="add">
          <ac:chgData name="konda reddy" userId="462ab36f902a1741" providerId="Windows Live" clId="Web-{6A93B587-9F18-48BE-8056-7BB0D0D27134}" dt="2022-01-08T09:50:14.471" v="25"/>
          <ac:spMkLst>
            <pc:docMk/>
            <pc:sldMk cId="1257030915" sldId="263"/>
            <ac:spMk id="16" creationId="{61FEBC38-2320-414A-A3F3-23958170AA15}"/>
          </ac:spMkLst>
        </pc:spChg>
        <pc:spChg chg="add del">
          <ac:chgData name="konda reddy" userId="462ab36f902a1741" providerId="Windows Live" clId="Web-{6A93B587-9F18-48BE-8056-7BB0D0D27134}" dt="2022-01-08T09:50:14.424" v="24"/>
          <ac:spMkLst>
            <pc:docMk/>
            <pc:sldMk cId="1257030915" sldId="263"/>
            <ac:spMk id="19" creationId="{6AACA73D-178F-4CFC-99E3-9F4FCBBDBA83}"/>
          </ac:spMkLst>
        </pc:spChg>
        <pc:spChg chg="add del">
          <ac:chgData name="konda reddy" userId="462ab36f902a1741" providerId="Windows Live" clId="Web-{6A93B587-9F18-48BE-8056-7BB0D0D27134}" dt="2022-01-08T09:50:14.424" v="24"/>
          <ac:spMkLst>
            <pc:docMk/>
            <pc:sldMk cId="1257030915" sldId="263"/>
            <ac:spMk id="21" creationId="{52B1435E-BAB8-43AB-AF6A-C15D437DCB1B}"/>
          </ac:spMkLst>
        </pc:spChg>
        <pc:spChg chg="add">
          <ac:chgData name="konda reddy" userId="462ab36f902a1741" providerId="Windows Live" clId="Web-{6A93B587-9F18-48BE-8056-7BB0D0D27134}" dt="2022-01-08T09:50:14.471" v="25"/>
          <ac:spMkLst>
            <pc:docMk/>
            <pc:sldMk cId="1257030915" sldId="263"/>
            <ac:spMk id="23" creationId="{17F17AD0-4668-46E4-B248-CD980B04F87C}"/>
          </ac:spMkLst>
        </pc:spChg>
        <pc:picChg chg="add mod ord">
          <ac:chgData name="konda reddy" userId="462ab36f902a1741" providerId="Windows Live" clId="Web-{6A93B587-9F18-48BE-8056-7BB0D0D27134}" dt="2022-01-08T09:50:14.471" v="25"/>
          <ac:picMkLst>
            <pc:docMk/>
            <pc:sldMk cId="1257030915" sldId="263"/>
            <ac:picMk id="4" creationId="{D95D3D0A-7361-42F2-BDEF-D6463623DBE6}"/>
          </ac:picMkLst>
        </pc:picChg>
        <pc:picChg chg="add">
          <ac:chgData name="konda reddy" userId="462ab36f902a1741" providerId="Windows Live" clId="Web-{6A93B587-9F18-48BE-8056-7BB0D0D27134}" dt="2022-01-08T09:50:14.471" v="25"/>
          <ac:picMkLst>
            <pc:docMk/>
            <pc:sldMk cId="1257030915" sldId="263"/>
            <ac:picMk id="6" creationId="{C9ECDD5C-152A-4CC7-8333-0F367B3A62EA}"/>
          </ac:picMkLst>
        </pc:picChg>
        <pc:picChg chg="add">
          <ac:chgData name="konda reddy" userId="462ab36f902a1741" providerId="Windows Live" clId="Web-{6A93B587-9F18-48BE-8056-7BB0D0D27134}" dt="2022-01-08T09:50:14.471" v="25"/>
          <ac:picMkLst>
            <pc:docMk/>
            <pc:sldMk cId="1257030915" sldId="263"/>
            <ac:picMk id="7" creationId="{7F5C92A3-369B-43F3-BDCE-E560B1B0EC89}"/>
          </ac:picMkLst>
        </pc:picChg>
        <pc:picChg chg="add del">
          <ac:chgData name="konda reddy" userId="462ab36f902a1741" providerId="Windows Live" clId="Web-{6A93B587-9F18-48BE-8056-7BB0D0D27134}" dt="2022-01-08T09:50:14.424" v="24"/>
          <ac:picMkLst>
            <pc:docMk/>
            <pc:sldMk cId="1257030915" sldId="263"/>
            <ac:picMk id="9" creationId="{5B89E5C5-A037-45B3-9D37-3658914D4799}"/>
          </ac:picMkLst>
        </pc:picChg>
        <pc:picChg chg="add">
          <ac:chgData name="konda reddy" userId="462ab36f902a1741" providerId="Windows Live" clId="Web-{6A93B587-9F18-48BE-8056-7BB0D0D27134}" dt="2022-01-08T09:50:14.471" v="25"/>
          <ac:picMkLst>
            <pc:docMk/>
            <pc:sldMk cId="1257030915" sldId="263"/>
            <ac:picMk id="10" creationId="{915B5014-A7EC-4BA6-9C83-8840CF81DB28}"/>
          </ac:picMkLst>
        </pc:picChg>
        <pc:picChg chg="add del">
          <ac:chgData name="konda reddy" userId="462ab36f902a1741" providerId="Windows Live" clId="Web-{6A93B587-9F18-48BE-8056-7BB0D0D27134}" dt="2022-01-08T09:50:14.424" v="24"/>
          <ac:picMkLst>
            <pc:docMk/>
            <pc:sldMk cId="1257030915" sldId="263"/>
            <ac:picMk id="11" creationId="{5ACB93B0-521E-443D-9750-AFCFDDB3E801}"/>
          </ac:picMkLst>
        </pc:picChg>
        <pc:picChg chg="add">
          <ac:chgData name="konda reddy" userId="462ab36f902a1741" providerId="Windows Live" clId="Web-{6A93B587-9F18-48BE-8056-7BB0D0D27134}" dt="2022-01-08T09:50:14.471" v="25"/>
          <ac:picMkLst>
            <pc:docMk/>
            <pc:sldMk cId="1257030915" sldId="263"/>
            <ac:picMk id="12" creationId="{022C43AB-86D7-420D-8AD7-DC0A15FDD0AF}"/>
          </ac:picMkLst>
        </pc:picChg>
        <pc:picChg chg="add del">
          <ac:chgData name="konda reddy" userId="462ab36f902a1741" providerId="Windows Live" clId="Web-{6A93B587-9F18-48BE-8056-7BB0D0D27134}" dt="2022-01-08T09:50:14.424" v="24"/>
          <ac:picMkLst>
            <pc:docMk/>
            <pc:sldMk cId="1257030915" sldId="263"/>
            <ac:picMk id="15" creationId="{E0880F10-995F-4F01-A83B-7ECDB7BE7905}"/>
          </ac:picMkLst>
        </pc:picChg>
        <pc:picChg chg="add del">
          <ac:chgData name="konda reddy" userId="462ab36f902a1741" providerId="Windows Live" clId="Web-{6A93B587-9F18-48BE-8056-7BB0D0D27134}" dt="2022-01-08T09:50:14.424" v="24"/>
          <ac:picMkLst>
            <pc:docMk/>
            <pc:sldMk cId="1257030915" sldId="263"/>
            <ac:picMk id="17" creationId="{A2D49266-1F08-40F2-B0E1-1D919DCB5780}"/>
          </ac:picMkLst>
        </pc:picChg>
      </pc:sldChg>
      <pc:sldChg chg="addSp delSp modSp new mod setBg setClrOvrMap">
        <pc:chgData name="konda reddy" userId="462ab36f902a1741" providerId="Windows Live" clId="Web-{6A93B587-9F18-48BE-8056-7BB0D0D27134}" dt="2022-01-08T10:41:36.112" v="124" actId="20577"/>
        <pc:sldMkLst>
          <pc:docMk/>
          <pc:sldMk cId="1675625915" sldId="264"/>
        </pc:sldMkLst>
        <pc:spChg chg="add mod ord">
          <ac:chgData name="konda reddy" userId="462ab36f902a1741" providerId="Windows Live" clId="Web-{6A93B587-9F18-48BE-8056-7BB0D0D27134}" dt="2022-01-08T10:37:04.059" v="76" actId="14100"/>
          <ac:spMkLst>
            <pc:docMk/>
            <pc:sldMk cId="1675625915" sldId="264"/>
            <ac:spMk id="3" creationId="{0AD2AF14-2B87-44D1-B427-03C2440A1E6F}"/>
          </ac:spMkLst>
        </pc:spChg>
        <pc:spChg chg="add del">
          <ac:chgData name="konda reddy" userId="462ab36f902a1741" providerId="Windows Live" clId="Web-{6A93B587-9F18-48BE-8056-7BB0D0D27134}" dt="2022-01-08T09:59:32.156" v="42"/>
          <ac:spMkLst>
            <pc:docMk/>
            <pc:sldMk cId="1675625915" sldId="264"/>
            <ac:spMk id="4" creationId="{DFB3CEA1-88D9-42FB-88ED-1E9807FE6596}"/>
          </ac:spMkLst>
        </pc:spChg>
        <pc:spChg chg="add del">
          <ac:chgData name="konda reddy" userId="462ab36f902a1741" providerId="Windows Live" clId="Web-{6A93B587-9F18-48BE-8056-7BB0D0D27134}" dt="2022-01-08T09:59:32.156" v="42"/>
          <ac:spMkLst>
            <pc:docMk/>
            <pc:sldMk cId="1675625915" sldId="264"/>
            <ac:spMk id="5" creationId="{9A6C928E-4252-4F33-8C34-E50A12A3170B}"/>
          </ac:spMkLst>
        </pc:spChg>
        <pc:spChg chg="add mod">
          <ac:chgData name="konda reddy" userId="462ab36f902a1741" providerId="Windows Live" clId="Web-{6A93B587-9F18-48BE-8056-7BB0D0D27134}" dt="2022-01-08T10:34:01.335" v="61" actId="1076"/>
          <ac:spMkLst>
            <pc:docMk/>
            <pc:sldMk cId="1675625915" sldId="264"/>
            <ac:spMk id="6" creationId="{4B81698A-B686-416B-BB31-32434011A0B5}"/>
          </ac:spMkLst>
        </pc:spChg>
        <pc:spChg chg="add del">
          <ac:chgData name="konda reddy" userId="462ab36f902a1741" providerId="Windows Live" clId="Web-{6A93B587-9F18-48BE-8056-7BB0D0D27134}" dt="2022-01-08T09:58:39.639" v="38"/>
          <ac:spMkLst>
            <pc:docMk/>
            <pc:sldMk cId="1675625915" sldId="264"/>
            <ac:spMk id="7" creationId="{2937D191-13D4-4D46-AA31-AA8157D36E28}"/>
          </ac:spMkLst>
        </pc:spChg>
        <pc:spChg chg="add del mod">
          <ac:chgData name="konda reddy" userId="462ab36f902a1741" providerId="Windows Live" clId="Web-{6A93B587-9F18-48BE-8056-7BB0D0D27134}" dt="2022-01-08T10:33:17.303" v="55"/>
          <ac:spMkLst>
            <pc:docMk/>
            <pc:sldMk cId="1675625915" sldId="264"/>
            <ac:spMk id="8" creationId="{EFBAF0F0-57FD-40BC-9C06-4F90E419EF34}"/>
          </ac:spMkLst>
        </pc:spChg>
        <pc:spChg chg="add del">
          <ac:chgData name="konda reddy" userId="462ab36f902a1741" providerId="Windows Live" clId="Web-{6A93B587-9F18-48BE-8056-7BB0D0D27134}" dt="2022-01-08T09:58:39.639" v="38"/>
          <ac:spMkLst>
            <pc:docMk/>
            <pc:sldMk cId="1675625915" sldId="264"/>
            <ac:spMk id="9" creationId="{1B796756-8CDE-44C7-BF60-022DF3B3A7B7}"/>
          </ac:spMkLst>
        </pc:spChg>
        <pc:spChg chg="add del">
          <ac:chgData name="konda reddy" userId="462ab36f902a1741" providerId="Windows Live" clId="Web-{6A93B587-9F18-48BE-8056-7BB0D0D27134}" dt="2022-01-08T10:33:00.975" v="49"/>
          <ac:spMkLst>
            <pc:docMk/>
            <pc:sldMk cId="1675625915" sldId="264"/>
            <ac:spMk id="10" creationId="{DFB3CEA1-88D9-42FB-88ED-1E9807FE6596}"/>
          </ac:spMkLst>
        </pc:spChg>
        <pc:spChg chg="add del">
          <ac:chgData name="konda reddy" userId="462ab36f902a1741" providerId="Windows Live" clId="Web-{6A93B587-9F18-48BE-8056-7BB0D0D27134}" dt="2022-01-08T09:58:39.639" v="38"/>
          <ac:spMkLst>
            <pc:docMk/>
            <pc:sldMk cId="1675625915" sldId="264"/>
            <ac:spMk id="11" creationId="{B502A146-6461-45FE-B52F-8F9B510D9E31}"/>
          </ac:spMkLst>
        </pc:spChg>
        <pc:spChg chg="add del">
          <ac:chgData name="konda reddy" userId="462ab36f902a1741" providerId="Windows Live" clId="Web-{6A93B587-9F18-48BE-8056-7BB0D0D27134}" dt="2022-01-08T10:33:00.975" v="49"/>
          <ac:spMkLst>
            <pc:docMk/>
            <pc:sldMk cId="1675625915" sldId="264"/>
            <ac:spMk id="12" creationId="{9A6C928E-4252-4F33-8C34-E50A12A3170B}"/>
          </ac:spMkLst>
        </pc:spChg>
        <pc:spChg chg="add del">
          <ac:chgData name="konda reddy" userId="462ab36f902a1741" providerId="Windows Live" clId="Web-{6A93B587-9F18-48BE-8056-7BB0D0D27134}" dt="2022-01-08T09:58:39.639" v="38"/>
          <ac:spMkLst>
            <pc:docMk/>
            <pc:sldMk cId="1675625915" sldId="264"/>
            <ac:spMk id="13" creationId="{95A115E8-EE09-4F41-9329-56DEEE8ABE20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16" creationId="{4AC0CD9D-7610-4620-93B4-798CCD9AB581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21" creationId="{4AC0CD9D-7610-4620-93B4-798CCD9AB581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22" creationId="{DE4D62F9-188E-4530-84C2-24BDEE4BEB82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24" creationId="{EE4E366E-272A-409E-840F-9A6A64A9E3FF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26" creationId="{A721560C-E4AB-4287-A29C-3F6916794CB9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27" creationId="{DE4D62F9-188E-4530-84C2-24BDEE4BEB82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28" creationId="{DF6CFF07-D953-4F9C-9A0E-E0A6AACB6158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29" creationId="{B4AAD3FD-83A5-4B89-9F8F-01B8870865BE}"/>
          </ac:spMkLst>
        </pc:spChg>
        <pc:spChg chg="add del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30" creationId="{DAA4FEEE-0B5F-41BF-825D-60F9FB089568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31" creationId="{61752F1D-FC0F-4103-9584-630E643CCDA6}"/>
          </ac:spMkLst>
        </pc:spChg>
        <pc:spChg chg="add del mod">
          <ac:chgData name="konda reddy" userId="462ab36f902a1741" providerId="Windows Live" clId="Web-{6A93B587-9F18-48BE-8056-7BB0D0D27134}" dt="2022-01-08T10:34:23.367" v="66"/>
          <ac:spMkLst>
            <pc:docMk/>
            <pc:sldMk cId="1675625915" sldId="264"/>
            <ac:spMk id="32" creationId="{7A476231-A5AE-4756-B38A-8F56E0511C0E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33" creationId="{70151CB7-E7DE-4917-B831-01DF9CE01306}"/>
          </ac:spMkLst>
        </pc:spChg>
        <pc:spChg chg="add del">
          <ac:chgData name="konda reddy" userId="462ab36f902a1741" providerId="Windows Live" clId="Web-{6A93B587-9F18-48BE-8056-7BB0D0D27134}" dt="2022-01-08T10:34:36.196" v="68"/>
          <ac:spMkLst>
            <pc:docMk/>
            <pc:sldMk cId="1675625915" sldId="264"/>
            <ac:spMk id="34" creationId="{81E83E62-1E4A-4C62-BA98-C01F61FBF54E}"/>
          </ac:spMkLst>
        </pc:spChg>
        <pc:spChg chg="add del">
          <ac:chgData name="konda reddy" userId="462ab36f902a1741" providerId="Windows Live" clId="Web-{6A93B587-9F18-48BE-8056-7BB0D0D27134}" dt="2022-01-08T10:33:00.943" v="48"/>
          <ac:spMkLst>
            <pc:docMk/>
            <pc:sldMk cId="1675625915" sldId="264"/>
            <ac:spMk id="35" creationId="{A92A1116-1C84-41DF-B803-1F7B0883EC82}"/>
          </ac:spMkLst>
        </pc:spChg>
        <pc:spChg chg="add del mod">
          <ac:chgData name="konda reddy" userId="462ab36f902a1741" providerId="Windows Live" clId="Web-{6A93B587-9F18-48BE-8056-7BB0D0D27134}" dt="2022-01-08T10:37:32.247" v="80"/>
          <ac:spMkLst>
            <pc:docMk/>
            <pc:sldMk cId="1675625915" sldId="264"/>
            <ac:spMk id="38" creationId="{D2F98E61-988E-4E13-9D51-035190491104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39" creationId="{4AC0CD9D-7610-4620-93B4-798CCD9AB581}"/>
          </ac:spMkLst>
        </pc:spChg>
        <pc:spChg chg="add">
          <ac:chgData name="konda reddy" userId="462ab36f902a1741" providerId="Windows Live" clId="Web-{6A93B587-9F18-48BE-8056-7BB0D0D27134}" dt="2022-01-08T10:37:39.138" v="81"/>
          <ac:spMkLst>
            <pc:docMk/>
            <pc:sldMk cId="1675625915" sldId="264"/>
            <ac:spMk id="40" creationId="{EDDE254C-92E7-469B-A618-9EE3AC045FF8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45" creationId="{DE4D62F9-188E-4530-84C2-24BDEE4BEB82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47" creationId="{49076D5E-68ED-4CD1-A04F-E7934EBFAAD9}"/>
          </ac:spMkLst>
        </pc:spChg>
        <pc:spChg chg="add mod">
          <ac:chgData name="konda reddy" userId="462ab36f902a1741" providerId="Windows Live" clId="Web-{6A93B587-9F18-48BE-8056-7BB0D0D27134}" dt="2022-01-08T10:38:05.810" v="86" actId="14100"/>
          <ac:spMkLst>
            <pc:docMk/>
            <pc:sldMk cId="1675625915" sldId="264"/>
            <ac:spMk id="48" creationId="{DD15C18C-E630-46F3-8D6C-A1459D41C369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49" creationId="{21BE0A6B-EBF8-4301-B1AE-F6A1C4003E2A}"/>
          </ac:spMkLst>
        </pc:spChg>
        <pc:spChg chg="add mod">
          <ac:chgData name="konda reddy" userId="462ab36f902a1741" providerId="Windows Live" clId="Web-{6A93B587-9F18-48BE-8056-7BB0D0D27134}" dt="2022-01-08T10:41:36.112" v="124" actId="20577"/>
          <ac:spMkLst>
            <pc:docMk/>
            <pc:sldMk cId="1675625915" sldId="264"/>
            <ac:spMk id="50" creationId="{DD15C18C-E630-46F3-8D6C-A1459D41C369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51" creationId="{03C06118-B3FE-4B51-80A1-B82C2E9FF970}"/>
          </ac:spMkLst>
        </pc:spChg>
        <pc:spChg chg="add">
          <ac:chgData name="konda reddy" userId="462ab36f902a1741" providerId="Windows Live" clId="Web-{6A93B587-9F18-48BE-8056-7BB0D0D27134}" dt="2022-01-08T10:35:38.073" v="69"/>
          <ac:spMkLst>
            <pc:docMk/>
            <pc:sldMk cId="1675625915" sldId="264"/>
            <ac:spMk id="53" creationId="{172BE3F8-96D6-4535-9AE4-694DC4F5B13F}"/>
          </ac:spMkLst>
        </pc:spChg>
        <pc:picChg chg="add mod ord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2" creationId="{5DEC8D45-199A-4AC1-A60D-F6D153B84B3E}"/>
          </ac:picMkLst>
        </pc:picChg>
        <pc:picChg chg="add del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14" creationId="{41B68C77-138E-4BF7-A276-BD0C78A4219F}"/>
          </ac:picMkLst>
        </pc:picChg>
        <pc:picChg chg="add del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15" creationId="{7C268552-D473-46ED-B1B8-422042C4DEF1}"/>
          </ac:picMkLst>
        </pc:picChg>
        <pc:picChg chg="add del">
          <ac:chgData name="konda reddy" userId="462ab36f902a1741" providerId="Windows Live" clId="Web-{6A93B587-9F18-48BE-8056-7BB0D0D27134}" dt="2022-01-08T10:33:00.943" v="48"/>
          <ac:picMkLst>
            <pc:docMk/>
            <pc:sldMk cId="1675625915" sldId="264"/>
            <ac:picMk id="17" creationId="{41B68C77-138E-4BF7-A276-BD0C78A4219F}"/>
          </ac:picMkLst>
        </pc:picChg>
        <pc:picChg chg="add del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18" creationId="{B9238B3E-24AA-439A-B527-6C5DF6D72145}"/>
          </ac:picMkLst>
        </pc:picChg>
        <pc:picChg chg="add del">
          <ac:chgData name="konda reddy" userId="462ab36f902a1741" providerId="Windows Live" clId="Web-{6A93B587-9F18-48BE-8056-7BB0D0D27134}" dt="2022-01-08T10:33:00.943" v="48"/>
          <ac:picMkLst>
            <pc:docMk/>
            <pc:sldMk cId="1675625915" sldId="264"/>
            <ac:picMk id="19" creationId="{7C268552-D473-46ED-B1B8-422042C4DEF1}"/>
          </ac:picMkLst>
        </pc:picChg>
        <pc:picChg chg="add del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20" creationId="{69F01145-BEA3-4CBF-AA21-10077B948CA8}"/>
          </ac:picMkLst>
        </pc:picChg>
        <pc:picChg chg="add del">
          <ac:chgData name="konda reddy" userId="462ab36f902a1741" providerId="Windows Live" clId="Web-{6A93B587-9F18-48BE-8056-7BB0D0D27134}" dt="2022-01-08T10:33:00.943" v="48"/>
          <ac:picMkLst>
            <pc:docMk/>
            <pc:sldMk cId="1675625915" sldId="264"/>
            <ac:picMk id="23" creationId="{B9238B3E-24AA-439A-B527-6C5DF6D72145}"/>
          </ac:picMkLst>
        </pc:picChg>
        <pc:picChg chg="add del">
          <ac:chgData name="konda reddy" userId="462ab36f902a1741" providerId="Windows Live" clId="Web-{6A93B587-9F18-48BE-8056-7BB0D0D27134}" dt="2022-01-08T10:33:00.943" v="48"/>
          <ac:picMkLst>
            <pc:docMk/>
            <pc:sldMk cId="1675625915" sldId="264"/>
            <ac:picMk id="25" creationId="{69F01145-BEA3-4CBF-AA21-10077B948CA8}"/>
          </ac:picMkLst>
        </pc:picChg>
        <pc:picChg chg="add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36" creationId="{41B68C77-138E-4BF7-A276-BD0C78A4219F}"/>
          </ac:picMkLst>
        </pc:picChg>
        <pc:picChg chg="add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37" creationId="{7C268552-D473-46ED-B1B8-422042C4DEF1}"/>
          </ac:picMkLst>
        </pc:picChg>
        <pc:picChg chg="add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41" creationId="{B9238B3E-24AA-439A-B527-6C5DF6D72145}"/>
          </ac:picMkLst>
        </pc:picChg>
        <pc:picChg chg="add">
          <ac:chgData name="konda reddy" userId="462ab36f902a1741" providerId="Windows Live" clId="Web-{6A93B587-9F18-48BE-8056-7BB0D0D27134}" dt="2022-01-08T10:35:38.073" v="69"/>
          <ac:picMkLst>
            <pc:docMk/>
            <pc:sldMk cId="1675625915" sldId="264"/>
            <ac:picMk id="43" creationId="{69F01145-BEA3-4CBF-AA21-10077B948CA8}"/>
          </ac:picMkLst>
        </pc:picChg>
      </pc:sldChg>
      <pc:sldChg chg="addSp delSp modSp new mod setBg setClrOvrMap">
        <pc:chgData name="konda reddy" userId="462ab36f902a1741" providerId="Windows Live" clId="Web-{6A93B587-9F18-48BE-8056-7BB0D0D27134}" dt="2022-01-08T11:03:07.790" v="135" actId="14100"/>
        <pc:sldMkLst>
          <pc:docMk/>
          <pc:sldMk cId="4126833737" sldId="265"/>
        </pc:sldMkLst>
        <pc:spChg chg="add del">
          <ac:chgData name="konda reddy" userId="462ab36f902a1741" providerId="Windows Live" clId="Web-{6A93B587-9F18-48BE-8056-7BB0D0D27134}" dt="2022-01-08T11:02:32.962" v="130"/>
          <ac:spMkLst>
            <pc:docMk/>
            <pc:sldMk cId="4126833737" sldId="265"/>
            <ac:spMk id="4" creationId="{4309F268-A45B-4517-B03F-2774BAEFFBA6}"/>
          </ac:spMkLst>
        </pc:spChg>
        <pc:spChg chg="add del">
          <ac:chgData name="konda reddy" userId="462ab36f902a1741" providerId="Windows Live" clId="Web-{6A93B587-9F18-48BE-8056-7BB0D0D27134}" dt="2022-01-08T11:02:32.962" v="130"/>
          <ac:spMkLst>
            <pc:docMk/>
            <pc:sldMk cId="4126833737" sldId="265"/>
            <ac:spMk id="5" creationId="{B9D71B14-7808-43E1-BE42-8C6201370456}"/>
          </ac:spMkLst>
        </pc:spChg>
        <pc:spChg chg="add">
          <ac:chgData name="konda reddy" userId="462ab36f902a1741" providerId="Windows Live" clId="Web-{6A93B587-9F18-48BE-8056-7BB0D0D27134}" dt="2022-01-08T11:02:32.993" v="131"/>
          <ac:spMkLst>
            <pc:docMk/>
            <pc:sldMk cId="4126833737" sldId="265"/>
            <ac:spMk id="6" creationId="{61FEBC38-2320-414A-A3F3-23958170AA15}"/>
          </ac:spMkLst>
        </pc:spChg>
        <pc:spChg chg="add del">
          <ac:chgData name="konda reddy" userId="462ab36f902a1741" providerId="Windows Live" clId="Web-{6A93B587-9F18-48BE-8056-7BB0D0D27134}" dt="2022-01-08T11:02:27.977" v="128"/>
          <ac:spMkLst>
            <pc:docMk/>
            <pc:sldMk cId="4126833737" sldId="265"/>
            <ac:spMk id="7" creationId="{61FEBC38-2320-414A-A3F3-23958170AA15}"/>
          </ac:spMkLst>
        </pc:spChg>
        <pc:spChg chg="add">
          <ac:chgData name="konda reddy" userId="462ab36f902a1741" providerId="Windows Live" clId="Web-{6A93B587-9F18-48BE-8056-7BB0D0D27134}" dt="2022-01-08T11:02:32.993" v="131"/>
          <ac:spMkLst>
            <pc:docMk/>
            <pc:sldMk cId="4126833737" sldId="265"/>
            <ac:spMk id="8" creationId="{17F17AD0-4668-46E4-B248-CD980B04F87C}"/>
          </ac:spMkLst>
        </pc:spChg>
        <pc:spChg chg="add del">
          <ac:chgData name="konda reddy" userId="462ab36f902a1741" providerId="Windows Live" clId="Web-{6A93B587-9F18-48BE-8056-7BB0D0D27134}" dt="2022-01-08T11:02:27.977" v="128"/>
          <ac:spMkLst>
            <pc:docMk/>
            <pc:sldMk cId="4126833737" sldId="265"/>
            <ac:spMk id="9" creationId="{17F17AD0-4668-46E4-B248-CD980B04F87C}"/>
          </ac:spMkLst>
        </pc:spChg>
        <pc:picChg chg="add mod">
          <ac:chgData name="konda reddy" userId="462ab36f902a1741" providerId="Windows Live" clId="Web-{6A93B587-9F18-48BE-8056-7BB0D0D27134}" dt="2022-01-08T11:03:07.790" v="135" actId="14100"/>
          <ac:picMkLst>
            <pc:docMk/>
            <pc:sldMk cId="4126833737" sldId="265"/>
            <ac:picMk id="2" creationId="{71005829-4F96-4B1E-BE30-726BA2C78C1E}"/>
          </ac:picMkLst>
        </pc:picChg>
      </pc:sldChg>
      <pc:sldChg chg="addSp modSp new mod setBg setClrOvrMap">
        <pc:chgData name="konda reddy" userId="462ab36f902a1741" providerId="Windows Live" clId="Web-{6A93B587-9F18-48BE-8056-7BB0D0D27134}" dt="2022-01-08T11:04:27.620" v="149" actId="14100"/>
        <pc:sldMkLst>
          <pc:docMk/>
          <pc:sldMk cId="1522931693" sldId="266"/>
        </pc:sldMkLst>
        <pc:spChg chg="add">
          <ac:chgData name="konda reddy" userId="462ab36f902a1741" providerId="Windows Live" clId="Web-{6A93B587-9F18-48BE-8056-7BB0D0D27134}" dt="2022-01-08T11:03:55.260" v="142"/>
          <ac:spMkLst>
            <pc:docMk/>
            <pc:sldMk cId="1522931693" sldId="266"/>
            <ac:spMk id="7" creationId="{61FEBC38-2320-414A-A3F3-23958170AA15}"/>
          </ac:spMkLst>
        </pc:spChg>
        <pc:spChg chg="add">
          <ac:chgData name="konda reddy" userId="462ab36f902a1741" providerId="Windows Live" clId="Web-{6A93B587-9F18-48BE-8056-7BB0D0D27134}" dt="2022-01-08T11:03:55.260" v="142"/>
          <ac:spMkLst>
            <pc:docMk/>
            <pc:sldMk cId="1522931693" sldId="266"/>
            <ac:spMk id="9" creationId="{17F17AD0-4668-46E4-B248-CD980B04F87C}"/>
          </ac:spMkLst>
        </pc:spChg>
        <pc:picChg chg="add mod">
          <ac:chgData name="konda reddy" userId="462ab36f902a1741" providerId="Windows Live" clId="Web-{6A93B587-9F18-48BE-8056-7BB0D0D27134}" dt="2022-01-08T11:04:27.620" v="149" actId="14100"/>
          <ac:picMkLst>
            <pc:docMk/>
            <pc:sldMk cId="1522931693" sldId="266"/>
            <ac:picMk id="2" creationId="{8F829F89-4A65-4061-A713-C3B6396B0132}"/>
          </ac:picMkLst>
        </pc:picChg>
      </pc:sldChg>
      <pc:sldChg chg="addSp delSp modSp new mod setBg setClrOvrMap">
        <pc:chgData name="konda reddy" userId="462ab36f902a1741" providerId="Windows Live" clId="Web-{6A93B587-9F18-48BE-8056-7BB0D0D27134}" dt="2022-01-08T11:10:26.676" v="187"/>
        <pc:sldMkLst>
          <pc:docMk/>
          <pc:sldMk cId="1278808071" sldId="267"/>
        </pc:sldMkLst>
        <pc:spChg chg="add mo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2" creationId="{43306F1A-6115-4954-BB11-85429F69ECCD}"/>
          </ac:spMkLst>
        </pc:spChg>
        <pc:spChg chg="add mod">
          <ac:chgData name="konda reddy" userId="462ab36f902a1741" providerId="Windows Live" clId="Web-{6A93B587-9F18-48BE-8056-7BB0D0D27134}" dt="2022-01-08T11:08:58.018" v="177" actId="20577"/>
          <ac:spMkLst>
            <pc:docMk/>
            <pc:sldMk cId="1278808071" sldId="267"/>
            <ac:spMk id="3" creationId="{AA015A7B-EBD8-4067-9D30-029735AF3F1B}"/>
          </ac:spMkLst>
        </pc:spChg>
        <pc:spChg chg="add del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6" creationId="{4FA533C5-33E3-4611-AF9F-72811D8B26A6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11" creationId="{4FA533C5-33E3-4611-AF9F-72811D8B26A6}"/>
          </ac:spMkLst>
        </pc:spChg>
        <pc:spChg chg="add del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12" creationId="{87F0FDC4-AD8C-47D9-9131-623C98ADB0AE}"/>
          </ac:spMkLst>
        </pc:spChg>
        <pc:spChg chg="add del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14" creationId="{E6A222EB-A81E-4238-B08D-AAB1828C8E0B}"/>
          </ac:spMkLst>
        </pc:spChg>
        <pc:spChg chg="add del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16" creationId="{E014676C-074B-475A-8346-9C901C86CB97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17" creationId="{87F0FDC4-AD8C-47D9-9131-623C98ADB0AE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19" creationId="{DDCA251B-4F28-43A9-A5FD-47101E24C81F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21" creationId="{27B3E067-68A1-4E6F-8B2A-DF0DC2803F92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23" creationId="{148F0EEF-7B63-4EC4-96D4-6AFBF46B1A58}"/>
          </ac:spMkLst>
        </pc:spChg>
        <pc:spChg chg="add del">
          <ac:chgData name="konda reddy" userId="462ab36f902a1741" providerId="Windows Live" clId="Web-{6A93B587-9F18-48BE-8056-7BB0D0D27134}" dt="2022-01-08T11:08:36.470" v="167"/>
          <ac:spMkLst>
            <pc:docMk/>
            <pc:sldMk cId="1278808071" sldId="267"/>
            <ac:spMk id="25" creationId="{4FB5E673-6D85-4457-A048-FD09048DCECA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29" creationId="{4AC0CD9D-7610-4620-93B4-798CCD9AB581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35" creationId="{DE4D62F9-188E-4530-84C2-24BDEE4BEB82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37" creationId="{D27CF008-4B18-436D-B2D5-C1346C12438E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39" creationId="{CE22DAD8-5F67-4B73-ADA9-06EF381F7AD6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41" creationId="{E4F17063-EDA4-417B-946F-BA357F3B390D}"/>
          </ac:spMkLst>
        </pc:spChg>
        <pc:spChg chg="add">
          <ac:chgData name="konda reddy" userId="462ab36f902a1741" providerId="Windows Live" clId="Web-{6A93B587-9F18-48BE-8056-7BB0D0D27134}" dt="2022-01-08T11:10:26.676" v="187"/>
          <ac:spMkLst>
            <pc:docMk/>
            <pc:sldMk cId="1278808071" sldId="267"/>
            <ac:spMk id="43" creationId="{D36F3EEA-55D4-4677-80E7-92D00B8F343B}"/>
          </ac:spMkLst>
        </pc:spChg>
        <pc:picChg chg="add del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4" creationId="{91B28F63-CF00-448F-B141-FE33C33B1891}"/>
          </ac:picMkLst>
        </pc:picChg>
        <pc:picChg chg="add del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5" creationId="{2AE609E2-8522-44E4-9077-980E5BCF3E14}"/>
          </ac:picMkLst>
        </pc:picChg>
        <pc:picChg chg="add del">
          <ac:chgData name="konda reddy" userId="462ab36f902a1741" providerId="Windows Live" clId="Web-{6A93B587-9F18-48BE-8056-7BB0D0D27134}" dt="2022-01-08T11:08:36.470" v="167"/>
          <ac:picMkLst>
            <pc:docMk/>
            <pc:sldMk cId="1278808071" sldId="267"/>
            <ac:picMk id="7" creationId="{91B28F63-CF00-448F-B141-FE33C33B1891}"/>
          </ac:picMkLst>
        </pc:picChg>
        <pc:picChg chg="add del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8" creationId="{8949AD42-25FD-4C3D-9EEE-B7FEC5809988}"/>
          </ac:picMkLst>
        </pc:picChg>
        <pc:picChg chg="add del">
          <ac:chgData name="konda reddy" userId="462ab36f902a1741" providerId="Windows Live" clId="Web-{6A93B587-9F18-48BE-8056-7BB0D0D27134}" dt="2022-01-08T11:08:36.470" v="167"/>
          <ac:picMkLst>
            <pc:docMk/>
            <pc:sldMk cId="1278808071" sldId="267"/>
            <ac:picMk id="9" creationId="{2AE609E2-8522-44E4-9077-980E5BCF3E14}"/>
          </ac:picMkLst>
        </pc:picChg>
        <pc:picChg chg="add del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10" creationId="{6AC7D913-60B7-4603-881B-831DA5D3A940}"/>
          </ac:picMkLst>
        </pc:picChg>
        <pc:picChg chg="add del">
          <ac:chgData name="konda reddy" userId="462ab36f902a1741" providerId="Windows Live" clId="Web-{6A93B587-9F18-48BE-8056-7BB0D0D27134}" dt="2022-01-08T11:08:36.470" v="167"/>
          <ac:picMkLst>
            <pc:docMk/>
            <pc:sldMk cId="1278808071" sldId="267"/>
            <ac:picMk id="13" creationId="{8949AD42-25FD-4C3D-9EEE-B7FEC5809988}"/>
          </ac:picMkLst>
        </pc:picChg>
        <pc:picChg chg="add del">
          <ac:chgData name="konda reddy" userId="462ab36f902a1741" providerId="Windows Live" clId="Web-{6A93B587-9F18-48BE-8056-7BB0D0D27134}" dt="2022-01-08T11:08:36.470" v="167"/>
          <ac:picMkLst>
            <pc:docMk/>
            <pc:sldMk cId="1278808071" sldId="267"/>
            <ac:picMk id="15" creationId="{6AC7D913-60B7-4603-881B-831DA5D3A940}"/>
          </ac:picMkLst>
        </pc:picChg>
        <pc:picChg chg="add mod ord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20" creationId="{AE19D6E2-CCDC-4C80-89B4-83741B121986}"/>
          </ac:picMkLst>
        </pc:picChg>
        <pc:picChg chg="add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22" creationId="{41B68C77-138E-4BF7-A276-BD0C78A4219F}"/>
          </ac:picMkLst>
        </pc:picChg>
        <pc:picChg chg="add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27" creationId="{7C268552-D473-46ED-B1B8-422042C4DEF1}"/>
          </ac:picMkLst>
        </pc:picChg>
        <pc:picChg chg="add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31" creationId="{B9238B3E-24AA-439A-B527-6C5DF6D72145}"/>
          </ac:picMkLst>
        </pc:picChg>
        <pc:picChg chg="add">
          <ac:chgData name="konda reddy" userId="462ab36f902a1741" providerId="Windows Live" clId="Web-{6A93B587-9F18-48BE-8056-7BB0D0D27134}" dt="2022-01-08T11:10:26.676" v="187"/>
          <ac:picMkLst>
            <pc:docMk/>
            <pc:sldMk cId="1278808071" sldId="267"/>
            <ac:picMk id="33" creationId="{69F01145-BEA3-4CBF-AA21-10077B948CA8}"/>
          </ac:picMkLst>
        </pc:picChg>
        <pc:cxnChg chg="add del">
          <ac:chgData name="konda reddy" userId="462ab36f902a1741" providerId="Windows Live" clId="Web-{6A93B587-9F18-48BE-8056-7BB0D0D27134}" dt="2022-01-08T11:10:26.676" v="187"/>
          <ac:cxnSpMkLst>
            <pc:docMk/>
            <pc:sldMk cId="1278808071" sldId="267"/>
            <ac:cxnSpMk id="18" creationId="{179C4C8E-197B-4679-AE96-B5147F971C90}"/>
          </ac:cxnSpMkLst>
        </pc:cxnChg>
      </pc:sldChg>
      <pc:sldChg chg="addSp modSp new mod setBg">
        <pc:chgData name="konda reddy" userId="462ab36f902a1741" providerId="Windows Live" clId="Web-{6A93B587-9F18-48BE-8056-7BB0D0D27134}" dt="2022-01-08T11:11:52.287" v="193" actId="14100"/>
        <pc:sldMkLst>
          <pc:docMk/>
          <pc:sldMk cId="3817296095" sldId="268"/>
        </pc:sldMkLst>
        <pc:spChg chg="add">
          <ac:chgData name="konda reddy" userId="462ab36f902a1741" providerId="Windows Live" clId="Web-{6A93B587-9F18-48BE-8056-7BB0D0D27134}" dt="2022-01-08T11:11:31.412" v="190"/>
          <ac:spMkLst>
            <pc:docMk/>
            <pc:sldMk cId="3817296095" sldId="268"/>
            <ac:spMk id="7" creationId="{DFB3CEA1-88D9-42FB-88ED-1E9807FE6596}"/>
          </ac:spMkLst>
        </pc:spChg>
        <pc:spChg chg="add">
          <ac:chgData name="konda reddy" userId="462ab36f902a1741" providerId="Windows Live" clId="Web-{6A93B587-9F18-48BE-8056-7BB0D0D27134}" dt="2022-01-08T11:11:31.412" v="190"/>
          <ac:spMkLst>
            <pc:docMk/>
            <pc:sldMk cId="3817296095" sldId="268"/>
            <ac:spMk id="9" creationId="{9A6C928E-4252-4F33-8C34-E50A12A3170B}"/>
          </ac:spMkLst>
        </pc:spChg>
        <pc:picChg chg="add mod">
          <ac:chgData name="konda reddy" userId="462ab36f902a1741" providerId="Windows Live" clId="Web-{6A93B587-9F18-48BE-8056-7BB0D0D27134}" dt="2022-01-08T11:11:52.287" v="193" actId="14100"/>
          <ac:picMkLst>
            <pc:docMk/>
            <pc:sldMk cId="3817296095" sldId="268"/>
            <ac:picMk id="2" creationId="{994D3DE9-1C4C-44B4-BD72-CA0D8C648F67}"/>
          </ac:picMkLst>
        </pc:picChg>
      </pc:sldChg>
      <pc:sldChg chg="addSp modSp new mod ord setBg">
        <pc:chgData name="konda reddy" userId="462ab36f902a1741" providerId="Windows Live" clId="Web-{6A93B587-9F18-48BE-8056-7BB0D0D27134}" dt="2022-01-08T11:21:31.130" v="199"/>
        <pc:sldMkLst>
          <pc:docMk/>
          <pc:sldMk cId="3413217755" sldId="269"/>
        </pc:sldMkLst>
        <pc:picChg chg="add mod">
          <ac:chgData name="konda reddy" userId="462ab36f902a1741" providerId="Windows Live" clId="Web-{6A93B587-9F18-48BE-8056-7BB0D0D27134}" dt="2022-01-08T11:21:31.130" v="199"/>
          <ac:picMkLst>
            <pc:docMk/>
            <pc:sldMk cId="3413217755" sldId="269"/>
            <ac:picMk id="2" creationId="{F9542062-D20A-4707-8C78-0B7DC0896BED}"/>
          </ac:picMkLst>
        </pc:picChg>
      </pc:sldChg>
      <pc:sldChg chg="addSp delSp modSp new mod ord setBg setClrOvrMap">
        <pc:chgData name="konda reddy" userId="462ab36f902a1741" providerId="Windows Live" clId="Web-{6A93B587-9F18-48BE-8056-7BB0D0D27134}" dt="2022-01-08T11:43:48.802" v="238"/>
        <pc:sldMkLst>
          <pc:docMk/>
          <pc:sldMk cId="3518620731" sldId="270"/>
        </pc:sldMkLst>
        <pc:spChg chg="add mod or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2" creationId="{FC8AB616-06B2-490A-B96E-D5CC3C6DEF38}"/>
          </ac:spMkLst>
        </pc:spChg>
        <pc:spChg chg="add mo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3" creationId="{8C9CDEA1-2E20-4CB1-8FFD-198DC9E032E7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11" creationId="{4FA533C5-33E3-4611-AF9F-72811D8B26A6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17" creationId="{87F0FDC4-AD8C-47D9-9131-623C98ADB0AE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19" creationId="{052BEFF1-896C-45B1-B02C-96A6A1BC389A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21" creationId="{BB237A14-61B1-4C00-A670-5D8D68A8668E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23" creationId="{8598F259-6F54-47A3-8D13-1603D786A328}"/>
          </ac:spMkLst>
        </pc:spChg>
        <pc:spChg chg="add del">
          <ac:chgData name="konda reddy" userId="462ab36f902a1741" providerId="Windows Live" clId="Web-{6A93B587-9F18-48BE-8056-7BB0D0D27134}" dt="2022-01-08T11:41:50.534" v="225"/>
          <ac:spMkLst>
            <pc:docMk/>
            <pc:sldMk cId="3518620731" sldId="270"/>
            <ac:spMk id="25" creationId="{0BA768A8-4FED-4ED8-9E46-6BE72188ECD2}"/>
          </ac:spMkLst>
        </pc:spChg>
        <pc:spChg chg="add del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34" creationId="{4FA533C5-33E3-4611-AF9F-72811D8B26A6}"/>
          </ac:spMkLst>
        </pc:spChg>
        <pc:spChg chg="add del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40" creationId="{87F0FDC4-AD8C-47D9-9131-623C98ADB0AE}"/>
          </ac:spMkLst>
        </pc:spChg>
        <pc:spChg chg="add del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42" creationId="{923E8915-D2AA-4327-A45A-972C3CA9574B}"/>
          </ac:spMkLst>
        </pc:spChg>
        <pc:spChg chg="add del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44" creationId="{8302FC3C-9804-4950-B721-5FD704BA6065}"/>
          </ac:spMkLst>
        </pc:spChg>
        <pc:spChg chg="add del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50" creationId="{F3798573-F27B-47EB-8EA4-7EE34954C2D6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59" creationId="{4FA533C5-33E3-4611-AF9F-72811D8B26A6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65" creationId="{87F0FDC4-AD8C-47D9-9131-623C98ADB0AE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67" creationId="{0D9B8FD4-CDEB-4EB4-B4DE-C89E11938958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69" creationId="{5A2E3D1D-9E9F-4739-BA14-D4D7FA9FBDD1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71" creationId="{1FFB365B-E9DC-4859-B8AB-CB83EEBE4E28}"/>
          </ac:spMkLst>
        </pc:spChg>
        <pc:spChg chg="add">
          <ac:chgData name="konda reddy" userId="462ab36f902a1741" providerId="Windows Live" clId="Web-{6A93B587-9F18-48BE-8056-7BB0D0D27134}" dt="2022-01-08T11:43:08.645" v="237"/>
          <ac:spMkLst>
            <pc:docMk/>
            <pc:sldMk cId="3518620731" sldId="270"/>
            <ac:spMk id="73" creationId="{8ADAB9C8-EB37-4914-A699-C716FC8FE4FE}"/>
          </ac:spMkLst>
        </pc:spChg>
        <pc:picChg chg="add del">
          <ac:chgData name="konda reddy" userId="462ab36f902a1741" providerId="Windows Live" clId="Web-{6A93B587-9F18-48BE-8056-7BB0D0D27134}" dt="2022-01-08T11:41:50.534" v="225"/>
          <ac:picMkLst>
            <pc:docMk/>
            <pc:sldMk cId="3518620731" sldId="270"/>
            <ac:picMk id="7" creationId="{91B28F63-CF00-448F-B141-FE33C33B1891}"/>
          </ac:picMkLst>
        </pc:picChg>
        <pc:picChg chg="add del">
          <ac:chgData name="konda reddy" userId="462ab36f902a1741" providerId="Windows Live" clId="Web-{6A93B587-9F18-48BE-8056-7BB0D0D27134}" dt="2022-01-08T11:41:50.534" v="225"/>
          <ac:picMkLst>
            <pc:docMk/>
            <pc:sldMk cId="3518620731" sldId="270"/>
            <ac:picMk id="9" creationId="{2AE609E2-8522-44E4-9077-980E5BCF3E14}"/>
          </ac:picMkLst>
        </pc:picChg>
        <pc:picChg chg="add del">
          <ac:chgData name="konda reddy" userId="462ab36f902a1741" providerId="Windows Live" clId="Web-{6A93B587-9F18-48BE-8056-7BB0D0D27134}" dt="2022-01-08T11:41:50.534" v="225"/>
          <ac:picMkLst>
            <pc:docMk/>
            <pc:sldMk cId="3518620731" sldId="270"/>
            <ac:picMk id="13" creationId="{8949AD42-25FD-4C3D-9EEE-B7FEC5809988}"/>
          </ac:picMkLst>
        </pc:picChg>
        <pc:picChg chg="add del">
          <ac:chgData name="konda reddy" userId="462ab36f902a1741" providerId="Windows Live" clId="Web-{6A93B587-9F18-48BE-8056-7BB0D0D27134}" dt="2022-01-08T11:41:50.534" v="225"/>
          <ac:picMkLst>
            <pc:docMk/>
            <pc:sldMk cId="3518620731" sldId="270"/>
            <ac:picMk id="15" creationId="{6AC7D913-60B7-4603-881B-831DA5D3A940}"/>
          </ac:picMkLst>
        </pc:picChg>
        <pc:picChg chg="add del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30" creationId="{91B28F63-CF00-448F-B141-FE33C33B1891}"/>
          </ac:picMkLst>
        </pc:picChg>
        <pc:picChg chg="add del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32" creationId="{2AE609E2-8522-44E4-9077-980E5BCF3E14}"/>
          </ac:picMkLst>
        </pc:picChg>
        <pc:picChg chg="add del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36" creationId="{8949AD42-25FD-4C3D-9EEE-B7FEC5809988}"/>
          </ac:picMkLst>
        </pc:picChg>
        <pc:picChg chg="add del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38" creationId="{6AC7D913-60B7-4603-881B-831DA5D3A940}"/>
          </ac:picMkLst>
        </pc:picChg>
        <pc:picChg chg="add del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48" creationId="{3BC6EBB2-9BDC-4075-BA6B-43A9FBF9C86C}"/>
          </ac:picMkLst>
        </pc:picChg>
        <pc:picChg chg="add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55" creationId="{91B28F63-CF00-448F-B141-FE33C33B1891}"/>
          </ac:picMkLst>
        </pc:picChg>
        <pc:picChg chg="add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57" creationId="{2AE609E2-8522-44E4-9077-980E5BCF3E14}"/>
          </ac:picMkLst>
        </pc:picChg>
        <pc:picChg chg="add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61" creationId="{8949AD42-25FD-4C3D-9EEE-B7FEC5809988}"/>
          </ac:picMkLst>
        </pc:picChg>
        <pc:picChg chg="add">
          <ac:chgData name="konda reddy" userId="462ab36f902a1741" providerId="Windows Live" clId="Web-{6A93B587-9F18-48BE-8056-7BB0D0D27134}" dt="2022-01-08T11:43:08.645" v="237"/>
          <ac:picMkLst>
            <pc:docMk/>
            <pc:sldMk cId="3518620731" sldId="270"/>
            <ac:picMk id="63" creationId="{6AC7D913-60B7-4603-881B-831DA5D3A940}"/>
          </ac:picMkLst>
        </pc:picChg>
        <pc:cxnChg chg="add del">
          <ac:chgData name="konda reddy" userId="462ab36f902a1741" providerId="Windows Live" clId="Web-{6A93B587-9F18-48BE-8056-7BB0D0D27134}" dt="2022-01-08T11:43:08.645" v="237"/>
          <ac:cxnSpMkLst>
            <pc:docMk/>
            <pc:sldMk cId="3518620731" sldId="270"/>
            <ac:cxnSpMk id="46" creationId="{6B9695BD-ECF6-49CA-8877-8C493193C65D}"/>
          </ac:cxnSpMkLst>
        </pc:cxnChg>
      </pc:sldChg>
      <pc:sldChg chg="addSp modSp new mod setBg">
        <pc:chgData name="konda reddy" userId="462ab36f902a1741" providerId="Windows Live" clId="Web-{6A93B587-9F18-48BE-8056-7BB0D0D27134}" dt="2022-01-08T11:46:30.556" v="242"/>
        <pc:sldMkLst>
          <pc:docMk/>
          <pc:sldMk cId="2813399572" sldId="271"/>
        </pc:sldMkLst>
        <pc:picChg chg="add mod">
          <ac:chgData name="konda reddy" userId="462ab36f902a1741" providerId="Windows Live" clId="Web-{6A93B587-9F18-48BE-8056-7BB0D0D27134}" dt="2022-01-08T11:46:30.556" v="242"/>
          <ac:picMkLst>
            <pc:docMk/>
            <pc:sldMk cId="2813399572" sldId="271"/>
            <ac:picMk id="2" creationId="{D911F302-607A-4609-8B4F-F8ABAA015E9F}"/>
          </ac:picMkLst>
        </pc:picChg>
      </pc:sldChg>
      <pc:sldChg chg="addSp modSp new">
        <pc:chgData name="konda reddy" userId="462ab36f902a1741" providerId="Windows Live" clId="Web-{6A93B587-9F18-48BE-8056-7BB0D0D27134}" dt="2022-01-08T11:47:32.448" v="261" actId="14100"/>
        <pc:sldMkLst>
          <pc:docMk/>
          <pc:sldMk cId="2792141324" sldId="272"/>
        </pc:sldMkLst>
        <pc:spChg chg="add mod">
          <ac:chgData name="konda reddy" userId="462ab36f902a1741" providerId="Windows Live" clId="Web-{6A93B587-9F18-48BE-8056-7BB0D0D27134}" dt="2022-01-08T11:47:32.448" v="261" actId="14100"/>
          <ac:spMkLst>
            <pc:docMk/>
            <pc:sldMk cId="2792141324" sldId="272"/>
            <ac:spMk id="2" creationId="{489E8282-D6EB-4473-8E31-2946E7928DD8}"/>
          </ac:spMkLst>
        </pc:spChg>
      </pc:sldChg>
    </pc:docChg>
  </pc:docChgLst>
  <pc:docChgLst>
    <pc:chgData name="konda reddy" userId="462ab36f902a1741" providerId="Windows Live" clId="Web-{B96B059E-2442-4B9C-B57B-3E62F14C61F4}"/>
    <pc:docChg chg="modSld">
      <pc:chgData name="konda reddy" userId="462ab36f902a1741" providerId="Windows Live" clId="Web-{B96B059E-2442-4B9C-B57B-3E62F14C61F4}" dt="2022-01-08T11:49:23.263" v="1" actId="1076"/>
      <pc:docMkLst>
        <pc:docMk/>
      </pc:docMkLst>
      <pc:sldChg chg="modSp">
        <pc:chgData name="konda reddy" userId="462ab36f902a1741" providerId="Windows Live" clId="Web-{B96B059E-2442-4B9C-B57B-3E62F14C61F4}" dt="2022-01-08T11:49:23.263" v="1" actId="1076"/>
        <pc:sldMkLst>
          <pc:docMk/>
          <pc:sldMk cId="175083453" sldId="260"/>
        </pc:sldMkLst>
        <pc:picChg chg="mod">
          <ac:chgData name="konda reddy" userId="462ab36f902a1741" providerId="Windows Live" clId="Web-{B96B059E-2442-4B9C-B57B-3E62F14C61F4}" dt="2022-01-08T11:49:23.263" v="1" actId="1076"/>
          <ac:picMkLst>
            <pc:docMk/>
            <pc:sldMk cId="175083453" sldId="260"/>
            <ac:picMk id="4" creationId="{8BFB0C07-2B1E-40C3-8215-1256967F46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6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2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3947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9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4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6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7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1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1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7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4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OUR-USERNAME/YOUR-REPOSITOR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Milky way over mountain road">
            <a:extLst>
              <a:ext uri="{FF2B5EF4-FFF2-40B4-BE49-F238E27FC236}">
                <a16:creationId xmlns:a16="http://schemas.microsoft.com/office/drawing/2014/main" id="{10C349F9-2A33-4437-8333-9E42810CE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4" b="5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Git Hub Presentation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By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Konda Reddy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 Avinash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Goutham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Nagendra</a:t>
            </a:r>
            <a:endParaRPr lang="en-US" sz="18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EC8D45-199A-4AC1-A60D-F6D153B84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19" y="1288939"/>
            <a:ext cx="5614835" cy="4126903"/>
          </a:xfrm>
          <a:prstGeom prst="rect">
            <a:avLst/>
          </a:prstGeom>
          <a:effectLst/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2AF14-2B87-44D1-B427-03C2440A1E6F}"/>
              </a:ext>
            </a:extLst>
          </p:cNvPr>
          <p:cNvSpPr txBox="1"/>
          <p:nvPr/>
        </p:nvSpPr>
        <p:spPr>
          <a:xfrm>
            <a:off x="188855" y="209910"/>
            <a:ext cx="3965570" cy="60139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1698A-B686-416B-BB31-32434011A0B5}"/>
              </a:ext>
            </a:extLst>
          </p:cNvPr>
          <p:cNvSpPr txBox="1"/>
          <p:nvPr/>
        </p:nvSpPr>
        <p:spPr>
          <a:xfrm>
            <a:off x="3459192" y="24527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DE254C-92E7-469B-A618-9EE3AC045FF8}"/>
              </a:ext>
            </a:extLst>
          </p:cNvPr>
          <p:cNvSpPr txBox="1"/>
          <p:nvPr/>
        </p:nvSpPr>
        <p:spPr>
          <a:xfrm>
            <a:off x="5438775" y="3914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DD15C18C-E630-46F3-8D6C-A1459D41C369}"/>
              </a:ext>
            </a:extLst>
          </p:cNvPr>
          <p:cNvSpPr txBox="1"/>
          <p:nvPr/>
        </p:nvSpPr>
        <p:spPr>
          <a:xfrm>
            <a:off x="134429" y="10453"/>
            <a:ext cx="3648973" cy="25780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DD15C18C-E630-46F3-8D6C-A1459D41C369}"/>
              </a:ext>
            </a:extLst>
          </p:cNvPr>
          <p:cNvSpPr txBox="1"/>
          <p:nvPr/>
        </p:nvSpPr>
        <p:spPr>
          <a:xfrm rot="-10800000" flipV="1">
            <a:off x="61643" y="510087"/>
            <a:ext cx="4367841" cy="507831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#.To clone the repository using HTTPS, under "Clone with HTTPS", click . To clone the repository using an SSH key, including a certificate issued by your organization's SSH certificate authority, click 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 SSH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then click . To clone a repository using GitHub CLI, click 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 GitHub CLI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then click .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#.Open Git Bash.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#.Change the current working directory to the location where you want the cloned directory.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#.Type </a:t>
            </a:r>
            <a:r>
              <a:rPr lang="en-US">
                <a:solidFill>
                  <a:schemeClr val="bg1"/>
                </a:solidFill>
                <a:latin typeface="Consolas"/>
              </a:rPr>
              <a:t>git clone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and then paste the URL you copied earlier.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Consolas"/>
              </a:rPr>
              <a:t>#.$ git clone </a:t>
            </a:r>
            <a:r>
              <a:rPr lang="en-US">
                <a:solidFill>
                  <a:schemeClr val="bg1"/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i="1">
                <a:solidFill>
                  <a:schemeClr val="bg1"/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YOUR-USERNAME</a:t>
            </a:r>
            <a:r>
              <a:rPr lang="en-US">
                <a:solidFill>
                  <a:schemeClr val="bg1"/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i="1">
                <a:solidFill>
                  <a:schemeClr val="bg1"/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YOUR-REPOSITORY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2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61FEBC38-2320-414A-A3F3-23958170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7F17AD0-4668-46E4-B248-CD980B04F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50800" dir="5400000" algn="ctr" rotWithShape="0">
              <a:srgbClr val="5F5F5F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05829-4F96-4B1E-BE30-726BA2C7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" y="269656"/>
            <a:ext cx="12075099" cy="620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3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1FEBC38-2320-414A-A3F3-23958170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17AD0-4668-46E4-B248-CD980B04F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50800" dir="5400000" algn="ctr" rotWithShape="0">
              <a:srgbClr val="5F5F5F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829F89-4A65-4061-A713-C3B6396B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06" y="485316"/>
            <a:ext cx="11313097" cy="59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1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19D6E2-CCDC-4C80-89B4-83741B121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7980230" cy="3291844"/>
          </a:xfrm>
          <a:prstGeom prst="rect">
            <a:avLst/>
          </a:prstGeom>
          <a:effectLst/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06F1A-6115-4954-BB11-85429F69ECCD}"/>
              </a:ext>
            </a:extLst>
          </p:cNvPr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Pull 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5A7B-EBD8-4067-9D30-029735AF3F1B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0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4D3DE9-1C4C-44B4-BD72-CA0D8C64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0" y="485316"/>
            <a:ext cx="958734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729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CDEA1-2E20-4CB1-8FFD-198DC9E032E7}"/>
              </a:ext>
            </a:extLst>
          </p:cNvPr>
          <p:cNvSpPr txBox="1"/>
          <p:nvPr/>
        </p:nvSpPr>
        <p:spPr>
          <a:xfrm>
            <a:off x="653143" y="1645920"/>
            <a:ext cx="3522879" cy="44708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Push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AB616-06B2-490A-B96E-D5CC3C6DEF38}"/>
              </a:ext>
            </a:extLst>
          </p:cNvPr>
          <p:cNvSpPr txBox="1"/>
          <p:nvPr/>
        </p:nvSpPr>
        <p:spPr>
          <a:xfrm>
            <a:off x="5204109" y="1645920"/>
            <a:ext cx="6269434" cy="44708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#.git push -u origin master is used for pushing          local content to GitHub.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In the code, the origin is your default remote repository name and '-u' flag is upstream, which is equivalent to '-set-upstream.' and the master is the branch, name.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upstream is the repository that we have cloned the project.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Fill in your GitHub username and password.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862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11F302-607A-4609-8B4F-F8ABAA015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E8282-D6EB-4473-8E31-2946E7928DD8}"/>
              </a:ext>
            </a:extLst>
          </p:cNvPr>
          <p:cNvSpPr txBox="1"/>
          <p:nvPr/>
        </p:nvSpPr>
        <p:spPr>
          <a:xfrm>
            <a:off x="3689231" y="3200400"/>
            <a:ext cx="47128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4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823ABD-084A-4236-BFEE-6B154D4B0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7" b="53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542062-D20A-4707-8C78-0B7DC0896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B765CC-4EC3-4A67-A872-DBEA12FA1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" r="9093" b="8640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1EBA2-5B8F-404A-A96A-E0DEFA4B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040" y="3428998"/>
            <a:ext cx="4128142" cy="2268559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6000">
                <a:cs typeface="Arial"/>
              </a:rPr>
            </a:b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1396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41B07FD-ED81-441A-BCB4-A4021493A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380C72A-11D8-4A25-994E-DAA1BABA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7047632"/>
            <a:ext cx="2743200" cy="14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366841F-CF95-43AC-8FD8-9461A4571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462" r="398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FB0C07-2B1E-40C3-8215-1256967F4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4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8" name="Oval 4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9" name="Picture 4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4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" name="Rectangle 5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2" name="Rectangle 52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9C9D1704-493C-4880-BAD7-68EE9001D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467" y="948097"/>
            <a:ext cx="10905066" cy="49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0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61FEBC38-2320-414A-A3F3-23958170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F17AD0-4668-46E4-B248-CD980B04F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50800" dir="5400000" algn="ctr" rotWithShape="0">
              <a:srgbClr val="5F5F5F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5D3D0A-7361-42F2-BDEF-D6463623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Git Hub Presentation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2022-01-08T07:31:00Z</dcterms:created>
  <dcterms:modified xsi:type="dcterms:W3CDTF">2022-01-08T11:49:30Z</dcterms:modified>
</cp:coreProperties>
</file>